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51" r:id="rId18"/>
    <p:sldId id="352" r:id="rId19"/>
    <p:sldId id="3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262A"/>
    <a:srgbClr val="1E1524"/>
    <a:srgbClr val="EEE6EA"/>
    <a:srgbClr val="DCD7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79141" autoAdjust="0"/>
  </p:normalViewPr>
  <p:slideViewPr>
    <p:cSldViewPr snapToGrid="0">
      <p:cViewPr varScale="1">
        <p:scale>
          <a:sx n="81" d="100"/>
          <a:sy n="81" d="100"/>
        </p:scale>
        <p:origin x="960" y="67"/>
      </p:cViewPr>
      <p:guideLst/>
    </p:cSldViewPr>
  </p:slideViewPr>
  <p:notesTextViewPr>
    <p:cViewPr>
      <p:scale>
        <a:sx n="100" d="100"/>
        <a:sy n="100" d="100"/>
      </p:scale>
      <p:origin x="0" y="0"/>
    </p:cViewPr>
  </p:notesTextViewPr>
  <p:notesViewPr>
    <p:cSldViewPr snapToGrid="0">
      <p:cViewPr varScale="1">
        <p:scale>
          <a:sx n="80" d="100"/>
          <a:sy n="80" d="100"/>
        </p:scale>
        <p:origin x="30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namon, Travis" userId="22a1af54-dc58-4ef4-80b5-4bd92e2f6c55" providerId="ADAL" clId="{329E45E1-17FB-485F-955A-20384BEF6C2A}"/>
    <pc:docChg chg="delSld modSld">
      <pc:chgData name="Cinnamon, Travis" userId="22a1af54-dc58-4ef4-80b5-4bd92e2f6c55" providerId="ADAL" clId="{329E45E1-17FB-485F-955A-20384BEF6C2A}" dt="2020-02-20T04:48:20.968" v="9" actId="2696"/>
      <pc:docMkLst>
        <pc:docMk/>
      </pc:docMkLst>
      <pc:sldChg chg="del">
        <pc:chgData name="Cinnamon, Travis" userId="22a1af54-dc58-4ef4-80b5-4bd92e2f6c55" providerId="ADAL" clId="{329E45E1-17FB-485F-955A-20384BEF6C2A}" dt="2020-02-20T04:46:47.941" v="0" actId="47"/>
        <pc:sldMkLst>
          <pc:docMk/>
          <pc:sldMk cId="1263485805" sldId="272"/>
        </pc:sldMkLst>
      </pc:sldChg>
      <pc:sldChg chg="del">
        <pc:chgData name="Cinnamon, Travis" userId="22a1af54-dc58-4ef4-80b5-4bd92e2f6c55" providerId="ADAL" clId="{329E45E1-17FB-485F-955A-20384BEF6C2A}" dt="2020-02-20T04:46:47.941" v="0" actId="47"/>
        <pc:sldMkLst>
          <pc:docMk/>
          <pc:sldMk cId="103436018" sldId="273"/>
        </pc:sldMkLst>
      </pc:sldChg>
      <pc:sldChg chg="del">
        <pc:chgData name="Cinnamon, Travis" userId="22a1af54-dc58-4ef4-80b5-4bd92e2f6c55" providerId="ADAL" clId="{329E45E1-17FB-485F-955A-20384BEF6C2A}" dt="2020-02-20T04:46:47.941" v="0" actId="47"/>
        <pc:sldMkLst>
          <pc:docMk/>
          <pc:sldMk cId="366863648" sldId="274"/>
        </pc:sldMkLst>
      </pc:sldChg>
      <pc:sldChg chg="del">
        <pc:chgData name="Cinnamon, Travis" userId="22a1af54-dc58-4ef4-80b5-4bd92e2f6c55" providerId="ADAL" clId="{329E45E1-17FB-485F-955A-20384BEF6C2A}" dt="2020-02-20T04:46:47.941" v="0" actId="47"/>
        <pc:sldMkLst>
          <pc:docMk/>
          <pc:sldMk cId="308666240" sldId="275"/>
        </pc:sldMkLst>
      </pc:sldChg>
      <pc:sldChg chg="del">
        <pc:chgData name="Cinnamon, Travis" userId="22a1af54-dc58-4ef4-80b5-4bd92e2f6c55" providerId="ADAL" clId="{329E45E1-17FB-485F-955A-20384BEF6C2A}" dt="2020-02-20T04:46:47.941" v="0" actId="47"/>
        <pc:sldMkLst>
          <pc:docMk/>
          <pc:sldMk cId="765657052" sldId="276"/>
        </pc:sldMkLst>
      </pc:sldChg>
      <pc:sldChg chg="del">
        <pc:chgData name="Cinnamon, Travis" userId="22a1af54-dc58-4ef4-80b5-4bd92e2f6c55" providerId="ADAL" clId="{329E45E1-17FB-485F-955A-20384BEF6C2A}" dt="2020-02-20T04:46:47.941" v="0" actId="47"/>
        <pc:sldMkLst>
          <pc:docMk/>
          <pc:sldMk cId="2974204649" sldId="277"/>
        </pc:sldMkLst>
      </pc:sldChg>
      <pc:sldChg chg="del">
        <pc:chgData name="Cinnamon, Travis" userId="22a1af54-dc58-4ef4-80b5-4bd92e2f6c55" providerId="ADAL" clId="{329E45E1-17FB-485F-955A-20384BEF6C2A}" dt="2020-02-20T04:46:47.941" v="0" actId="47"/>
        <pc:sldMkLst>
          <pc:docMk/>
          <pc:sldMk cId="3661409240" sldId="278"/>
        </pc:sldMkLst>
      </pc:sldChg>
      <pc:sldChg chg="del">
        <pc:chgData name="Cinnamon, Travis" userId="22a1af54-dc58-4ef4-80b5-4bd92e2f6c55" providerId="ADAL" clId="{329E45E1-17FB-485F-955A-20384BEF6C2A}" dt="2020-02-20T04:46:47.941" v="0" actId="47"/>
        <pc:sldMkLst>
          <pc:docMk/>
          <pc:sldMk cId="165874217" sldId="279"/>
        </pc:sldMkLst>
      </pc:sldChg>
      <pc:sldChg chg="del">
        <pc:chgData name="Cinnamon, Travis" userId="22a1af54-dc58-4ef4-80b5-4bd92e2f6c55" providerId="ADAL" clId="{329E45E1-17FB-485F-955A-20384BEF6C2A}" dt="2020-02-20T04:46:47.941" v="0" actId="47"/>
        <pc:sldMkLst>
          <pc:docMk/>
          <pc:sldMk cId="1392487271" sldId="280"/>
        </pc:sldMkLst>
      </pc:sldChg>
      <pc:sldChg chg="del">
        <pc:chgData name="Cinnamon, Travis" userId="22a1af54-dc58-4ef4-80b5-4bd92e2f6c55" providerId="ADAL" clId="{329E45E1-17FB-485F-955A-20384BEF6C2A}" dt="2020-02-20T04:46:47.941" v="0" actId="47"/>
        <pc:sldMkLst>
          <pc:docMk/>
          <pc:sldMk cId="3584075111" sldId="281"/>
        </pc:sldMkLst>
      </pc:sldChg>
      <pc:sldChg chg="del">
        <pc:chgData name="Cinnamon, Travis" userId="22a1af54-dc58-4ef4-80b5-4bd92e2f6c55" providerId="ADAL" clId="{329E45E1-17FB-485F-955A-20384BEF6C2A}" dt="2020-02-20T04:46:47.941" v="0" actId="47"/>
        <pc:sldMkLst>
          <pc:docMk/>
          <pc:sldMk cId="190471770" sldId="282"/>
        </pc:sldMkLst>
      </pc:sldChg>
      <pc:sldChg chg="del">
        <pc:chgData name="Cinnamon, Travis" userId="22a1af54-dc58-4ef4-80b5-4bd92e2f6c55" providerId="ADAL" clId="{329E45E1-17FB-485F-955A-20384BEF6C2A}" dt="2020-02-20T04:46:47.941" v="0" actId="47"/>
        <pc:sldMkLst>
          <pc:docMk/>
          <pc:sldMk cId="3412087630" sldId="283"/>
        </pc:sldMkLst>
      </pc:sldChg>
      <pc:sldChg chg="del">
        <pc:chgData name="Cinnamon, Travis" userId="22a1af54-dc58-4ef4-80b5-4bd92e2f6c55" providerId="ADAL" clId="{329E45E1-17FB-485F-955A-20384BEF6C2A}" dt="2020-02-20T04:46:47.941" v="0" actId="47"/>
        <pc:sldMkLst>
          <pc:docMk/>
          <pc:sldMk cId="1647317951" sldId="284"/>
        </pc:sldMkLst>
      </pc:sldChg>
      <pc:sldChg chg="del">
        <pc:chgData name="Cinnamon, Travis" userId="22a1af54-dc58-4ef4-80b5-4bd92e2f6c55" providerId="ADAL" clId="{329E45E1-17FB-485F-955A-20384BEF6C2A}" dt="2020-02-20T04:46:47.941" v="0" actId="47"/>
        <pc:sldMkLst>
          <pc:docMk/>
          <pc:sldMk cId="25149337" sldId="285"/>
        </pc:sldMkLst>
      </pc:sldChg>
      <pc:sldChg chg="del">
        <pc:chgData name="Cinnamon, Travis" userId="22a1af54-dc58-4ef4-80b5-4bd92e2f6c55" providerId="ADAL" clId="{329E45E1-17FB-485F-955A-20384BEF6C2A}" dt="2020-02-20T04:46:47.941" v="0" actId="47"/>
        <pc:sldMkLst>
          <pc:docMk/>
          <pc:sldMk cId="1406574265" sldId="286"/>
        </pc:sldMkLst>
      </pc:sldChg>
      <pc:sldChg chg="del">
        <pc:chgData name="Cinnamon, Travis" userId="22a1af54-dc58-4ef4-80b5-4bd92e2f6c55" providerId="ADAL" clId="{329E45E1-17FB-485F-955A-20384BEF6C2A}" dt="2020-02-20T04:46:47.941" v="0" actId="47"/>
        <pc:sldMkLst>
          <pc:docMk/>
          <pc:sldMk cId="1758783974" sldId="287"/>
        </pc:sldMkLst>
      </pc:sldChg>
      <pc:sldChg chg="del">
        <pc:chgData name="Cinnamon, Travis" userId="22a1af54-dc58-4ef4-80b5-4bd92e2f6c55" providerId="ADAL" clId="{329E45E1-17FB-485F-955A-20384BEF6C2A}" dt="2020-02-20T04:46:47.941" v="0" actId="47"/>
        <pc:sldMkLst>
          <pc:docMk/>
          <pc:sldMk cId="850425496" sldId="288"/>
        </pc:sldMkLst>
      </pc:sldChg>
      <pc:sldChg chg="del">
        <pc:chgData name="Cinnamon, Travis" userId="22a1af54-dc58-4ef4-80b5-4bd92e2f6c55" providerId="ADAL" clId="{329E45E1-17FB-485F-955A-20384BEF6C2A}" dt="2020-02-20T04:46:47.941" v="0" actId="47"/>
        <pc:sldMkLst>
          <pc:docMk/>
          <pc:sldMk cId="559006112" sldId="289"/>
        </pc:sldMkLst>
      </pc:sldChg>
      <pc:sldChg chg="del">
        <pc:chgData name="Cinnamon, Travis" userId="22a1af54-dc58-4ef4-80b5-4bd92e2f6c55" providerId="ADAL" clId="{329E45E1-17FB-485F-955A-20384BEF6C2A}" dt="2020-02-20T04:46:47.941" v="0" actId="47"/>
        <pc:sldMkLst>
          <pc:docMk/>
          <pc:sldMk cId="2792864563" sldId="290"/>
        </pc:sldMkLst>
      </pc:sldChg>
      <pc:sldChg chg="del">
        <pc:chgData name="Cinnamon, Travis" userId="22a1af54-dc58-4ef4-80b5-4bd92e2f6c55" providerId="ADAL" clId="{329E45E1-17FB-485F-955A-20384BEF6C2A}" dt="2020-02-20T04:46:47.941" v="0" actId="47"/>
        <pc:sldMkLst>
          <pc:docMk/>
          <pc:sldMk cId="865875597" sldId="292"/>
        </pc:sldMkLst>
      </pc:sldChg>
      <pc:sldChg chg="del">
        <pc:chgData name="Cinnamon, Travis" userId="22a1af54-dc58-4ef4-80b5-4bd92e2f6c55" providerId="ADAL" clId="{329E45E1-17FB-485F-955A-20384BEF6C2A}" dt="2020-02-20T04:46:47.941" v="0" actId="47"/>
        <pc:sldMkLst>
          <pc:docMk/>
          <pc:sldMk cId="3270619079" sldId="293"/>
        </pc:sldMkLst>
      </pc:sldChg>
      <pc:sldChg chg="del">
        <pc:chgData name="Cinnamon, Travis" userId="22a1af54-dc58-4ef4-80b5-4bd92e2f6c55" providerId="ADAL" clId="{329E45E1-17FB-485F-955A-20384BEF6C2A}" dt="2020-02-20T04:46:47.941" v="0" actId="47"/>
        <pc:sldMkLst>
          <pc:docMk/>
          <pc:sldMk cId="207771407" sldId="294"/>
        </pc:sldMkLst>
      </pc:sldChg>
      <pc:sldChg chg="del">
        <pc:chgData name="Cinnamon, Travis" userId="22a1af54-dc58-4ef4-80b5-4bd92e2f6c55" providerId="ADAL" clId="{329E45E1-17FB-485F-955A-20384BEF6C2A}" dt="2020-02-20T04:46:47.941" v="0" actId="47"/>
        <pc:sldMkLst>
          <pc:docMk/>
          <pc:sldMk cId="3399753613" sldId="295"/>
        </pc:sldMkLst>
      </pc:sldChg>
      <pc:sldChg chg="del">
        <pc:chgData name="Cinnamon, Travis" userId="22a1af54-dc58-4ef4-80b5-4bd92e2f6c55" providerId="ADAL" clId="{329E45E1-17FB-485F-955A-20384BEF6C2A}" dt="2020-02-20T04:46:47.941" v="0" actId="47"/>
        <pc:sldMkLst>
          <pc:docMk/>
          <pc:sldMk cId="1271155240" sldId="296"/>
        </pc:sldMkLst>
      </pc:sldChg>
      <pc:sldChg chg="del">
        <pc:chgData name="Cinnamon, Travis" userId="22a1af54-dc58-4ef4-80b5-4bd92e2f6c55" providerId="ADAL" clId="{329E45E1-17FB-485F-955A-20384BEF6C2A}" dt="2020-02-20T04:46:47.941" v="0" actId="47"/>
        <pc:sldMkLst>
          <pc:docMk/>
          <pc:sldMk cId="63226304" sldId="297"/>
        </pc:sldMkLst>
      </pc:sldChg>
      <pc:sldChg chg="del">
        <pc:chgData name="Cinnamon, Travis" userId="22a1af54-dc58-4ef4-80b5-4bd92e2f6c55" providerId="ADAL" clId="{329E45E1-17FB-485F-955A-20384BEF6C2A}" dt="2020-02-20T04:46:47.941" v="0" actId="47"/>
        <pc:sldMkLst>
          <pc:docMk/>
          <pc:sldMk cId="121258052" sldId="298"/>
        </pc:sldMkLst>
      </pc:sldChg>
      <pc:sldChg chg="del">
        <pc:chgData name="Cinnamon, Travis" userId="22a1af54-dc58-4ef4-80b5-4bd92e2f6c55" providerId="ADAL" clId="{329E45E1-17FB-485F-955A-20384BEF6C2A}" dt="2020-02-20T04:46:47.941" v="0" actId="47"/>
        <pc:sldMkLst>
          <pc:docMk/>
          <pc:sldMk cId="608715297" sldId="299"/>
        </pc:sldMkLst>
      </pc:sldChg>
      <pc:sldChg chg="del">
        <pc:chgData name="Cinnamon, Travis" userId="22a1af54-dc58-4ef4-80b5-4bd92e2f6c55" providerId="ADAL" clId="{329E45E1-17FB-485F-955A-20384BEF6C2A}" dt="2020-02-20T04:46:47.941" v="0" actId="47"/>
        <pc:sldMkLst>
          <pc:docMk/>
          <pc:sldMk cId="2462297682" sldId="300"/>
        </pc:sldMkLst>
      </pc:sldChg>
      <pc:sldChg chg="del">
        <pc:chgData name="Cinnamon, Travis" userId="22a1af54-dc58-4ef4-80b5-4bd92e2f6c55" providerId="ADAL" clId="{329E45E1-17FB-485F-955A-20384BEF6C2A}" dt="2020-02-20T04:46:47.941" v="0" actId="47"/>
        <pc:sldMkLst>
          <pc:docMk/>
          <pc:sldMk cId="1847677943" sldId="301"/>
        </pc:sldMkLst>
      </pc:sldChg>
      <pc:sldChg chg="del">
        <pc:chgData name="Cinnamon, Travis" userId="22a1af54-dc58-4ef4-80b5-4bd92e2f6c55" providerId="ADAL" clId="{329E45E1-17FB-485F-955A-20384BEF6C2A}" dt="2020-02-20T04:46:47.941" v="0" actId="47"/>
        <pc:sldMkLst>
          <pc:docMk/>
          <pc:sldMk cId="3992369987" sldId="302"/>
        </pc:sldMkLst>
      </pc:sldChg>
      <pc:sldChg chg="del">
        <pc:chgData name="Cinnamon, Travis" userId="22a1af54-dc58-4ef4-80b5-4bd92e2f6c55" providerId="ADAL" clId="{329E45E1-17FB-485F-955A-20384BEF6C2A}" dt="2020-02-20T04:46:47.941" v="0" actId="47"/>
        <pc:sldMkLst>
          <pc:docMk/>
          <pc:sldMk cId="343682562" sldId="303"/>
        </pc:sldMkLst>
      </pc:sldChg>
      <pc:sldChg chg="del">
        <pc:chgData name="Cinnamon, Travis" userId="22a1af54-dc58-4ef4-80b5-4bd92e2f6c55" providerId="ADAL" clId="{329E45E1-17FB-485F-955A-20384BEF6C2A}" dt="2020-02-20T04:46:47.941" v="0" actId="47"/>
        <pc:sldMkLst>
          <pc:docMk/>
          <pc:sldMk cId="1589213390" sldId="304"/>
        </pc:sldMkLst>
      </pc:sldChg>
      <pc:sldChg chg="del">
        <pc:chgData name="Cinnamon, Travis" userId="22a1af54-dc58-4ef4-80b5-4bd92e2f6c55" providerId="ADAL" clId="{329E45E1-17FB-485F-955A-20384BEF6C2A}" dt="2020-02-20T04:46:47.941" v="0" actId="47"/>
        <pc:sldMkLst>
          <pc:docMk/>
          <pc:sldMk cId="2488715728" sldId="305"/>
        </pc:sldMkLst>
      </pc:sldChg>
      <pc:sldChg chg="del">
        <pc:chgData name="Cinnamon, Travis" userId="22a1af54-dc58-4ef4-80b5-4bd92e2f6c55" providerId="ADAL" clId="{329E45E1-17FB-485F-955A-20384BEF6C2A}" dt="2020-02-20T04:46:47.941" v="0" actId="47"/>
        <pc:sldMkLst>
          <pc:docMk/>
          <pc:sldMk cId="2268428032" sldId="306"/>
        </pc:sldMkLst>
      </pc:sldChg>
      <pc:sldChg chg="del">
        <pc:chgData name="Cinnamon, Travis" userId="22a1af54-dc58-4ef4-80b5-4bd92e2f6c55" providerId="ADAL" clId="{329E45E1-17FB-485F-955A-20384BEF6C2A}" dt="2020-02-20T04:46:47.941" v="0" actId="47"/>
        <pc:sldMkLst>
          <pc:docMk/>
          <pc:sldMk cId="2409065876" sldId="307"/>
        </pc:sldMkLst>
      </pc:sldChg>
      <pc:sldChg chg="del">
        <pc:chgData name="Cinnamon, Travis" userId="22a1af54-dc58-4ef4-80b5-4bd92e2f6c55" providerId="ADAL" clId="{329E45E1-17FB-485F-955A-20384BEF6C2A}" dt="2020-02-20T04:46:47.941" v="0" actId="47"/>
        <pc:sldMkLst>
          <pc:docMk/>
          <pc:sldMk cId="1085759133" sldId="308"/>
        </pc:sldMkLst>
      </pc:sldChg>
      <pc:sldChg chg="del">
        <pc:chgData name="Cinnamon, Travis" userId="22a1af54-dc58-4ef4-80b5-4bd92e2f6c55" providerId="ADAL" clId="{329E45E1-17FB-485F-955A-20384BEF6C2A}" dt="2020-02-20T04:46:47.941" v="0" actId="47"/>
        <pc:sldMkLst>
          <pc:docMk/>
          <pc:sldMk cId="1641636689" sldId="309"/>
        </pc:sldMkLst>
      </pc:sldChg>
      <pc:sldChg chg="del">
        <pc:chgData name="Cinnamon, Travis" userId="22a1af54-dc58-4ef4-80b5-4bd92e2f6c55" providerId="ADAL" clId="{329E45E1-17FB-485F-955A-20384BEF6C2A}" dt="2020-02-20T04:46:47.941" v="0" actId="47"/>
        <pc:sldMkLst>
          <pc:docMk/>
          <pc:sldMk cId="430210311" sldId="310"/>
        </pc:sldMkLst>
      </pc:sldChg>
      <pc:sldChg chg="del">
        <pc:chgData name="Cinnamon, Travis" userId="22a1af54-dc58-4ef4-80b5-4bd92e2f6c55" providerId="ADAL" clId="{329E45E1-17FB-485F-955A-20384BEF6C2A}" dt="2020-02-20T04:46:47.941" v="0" actId="47"/>
        <pc:sldMkLst>
          <pc:docMk/>
          <pc:sldMk cId="1492647865" sldId="311"/>
        </pc:sldMkLst>
      </pc:sldChg>
      <pc:sldChg chg="del">
        <pc:chgData name="Cinnamon, Travis" userId="22a1af54-dc58-4ef4-80b5-4bd92e2f6c55" providerId="ADAL" clId="{329E45E1-17FB-485F-955A-20384BEF6C2A}" dt="2020-02-20T04:46:47.941" v="0" actId="47"/>
        <pc:sldMkLst>
          <pc:docMk/>
          <pc:sldMk cId="3727635703" sldId="312"/>
        </pc:sldMkLst>
      </pc:sldChg>
      <pc:sldChg chg="del">
        <pc:chgData name="Cinnamon, Travis" userId="22a1af54-dc58-4ef4-80b5-4bd92e2f6c55" providerId="ADAL" clId="{329E45E1-17FB-485F-955A-20384BEF6C2A}" dt="2020-02-20T04:46:47.941" v="0" actId="47"/>
        <pc:sldMkLst>
          <pc:docMk/>
          <pc:sldMk cId="190749861" sldId="313"/>
        </pc:sldMkLst>
      </pc:sldChg>
      <pc:sldChg chg="del">
        <pc:chgData name="Cinnamon, Travis" userId="22a1af54-dc58-4ef4-80b5-4bd92e2f6c55" providerId="ADAL" clId="{329E45E1-17FB-485F-955A-20384BEF6C2A}" dt="2020-02-20T04:46:47.941" v="0" actId="47"/>
        <pc:sldMkLst>
          <pc:docMk/>
          <pc:sldMk cId="3795166379" sldId="314"/>
        </pc:sldMkLst>
      </pc:sldChg>
      <pc:sldChg chg="del">
        <pc:chgData name="Cinnamon, Travis" userId="22a1af54-dc58-4ef4-80b5-4bd92e2f6c55" providerId="ADAL" clId="{329E45E1-17FB-485F-955A-20384BEF6C2A}" dt="2020-02-20T04:46:47.941" v="0" actId="47"/>
        <pc:sldMkLst>
          <pc:docMk/>
          <pc:sldMk cId="1241908262" sldId="315"/>
        </pc:sldMkLst>
      </pc:sldChg>
      <pc:sldChg chg="del">
        <pc:chgData name="Cinnamon, Travis" userId="22a1af54-dc58-4ef4-80b5-4bd92e2f6c55" providerId="ADAL" clId="{329E45E1-17FB-485F-955A-20384BEF6C2A}" dt="2020-02-20T04:46:47.941" v="0" actId="47"/>
        <pc:sldMkLst>
          <pc:docMk/>
          <pc:sldMk cId="3102020205" sldId="316"/>
        </pc:sldMkLst>
      </pc:sldChg>
      <pc:sldChg chg="del">
        <pc:chgData name="Cinnamon, Travis" userId="22a1af54-dc58-4ef4-80b5-4bd92e2f6c55" providerId="ADAL" clId="{329E45E1-17FB-485F-955A-20384BEF6C2A}" dt="2020-02-20T04:46:47.941" v="0" actId="47"/>
        <pc:sldMkLst>
          <pc:docMk/>
          <pc:sldMk cId="4016121091" sldId="317"/>
        </pc:sldMkLst>
      </pc:sldChg>
      <pc:sldChg chg="del">
        <pc:chgData name="Cinnamon, Travis" userId="22a1af54-dc58-4ef4-80b5-4bd92e2f6c55" providerId="ADAL" clId="{329E45E1-17FB-485F-955A-20384BEF6C2A}" dt="2020-02-20T04:46:47.941" v="0" actId="47"/>
        <pc:sldMkLst>
          <pc:docMk/>
          <pc:sldMk cId="169222457" sldId="318"/>
        </pc:sldMkLst>
      </pc:sldChg>
      <pc:sldChg chg="del">
        <pc:chgData name="Cinnamon, Travis" userId="22a1af54-dc58-4ef4-80b5-4bd92e2f6c55" providerId="ADAL" clId="{329E45E1-17FB-485F-955A-20384BEF6C2A}" dt="2020-02-20T04:46:47.941" v="0" actId="47"/>
        <pc:sldMkLst>
          <pc:docMk/>
          <pc:sldMk cId="2231038825" sldId="319"/>
        </pc:sldMkLst>
      </pc:sldChg>
      <pc:sldChg chg="del">
        <pc:chgData name="Cinnamon, Travis" userId="22a1af54-dc58-4ef4-80b5-4bd92e2f6c55" providerId="ADAL" clId="{329E45E1-17FB-485F-955A-20384BEF6C2A}" dt="2020-02-20T04:46:47.941" v="0" actId="47"/>
        <pc:sldMkLst>
          <pc:docMk/>
          <pc:sldMk cId="2470251843" sldId="320"/>
        </pc:sldMkLst>
      </pc:sldChg>
      <pc:sldChg chg="del">
        <pc:chgData name="Cinnamon, Travis" userId="22a1af54-dc58-4ef4-80b5-4bd92e2f6c55" providerId="ADAL" clId="{329E45E1-17FB-485F-955A-20384BEF6C2A}" dt="2020-02-20T04:46:47.941" v="0" actId="47"/>
        <pc:sldMkLst>
          <pc:docMk/>
          <pc:sldMk cId="1393575954" sldId="321"/>
        </pc:sldMkLst>
      </pc:sldChg>
      <pc:sldChg chg="del">
        <pc:chgData name="Cinnamon, Travis" userId="22a1af54-dc58-4ef4-80b5-4bd92e2f6c55" providerId="ADAL" clId="{329E45E1-17FB-485F-955A-20384BEF6C2A}" dt="2020-02-20T04:46:47.941" v="0" actId="47"/>
        <pc:sldMkLst>
          <pc:docMk/>
          <pc:sldMk cId="3955242960" sldId="322"/>
        </pc:sldMkLst>
      </pc:sldChg>
      <pc:sldChg chg="del">
        <pc:chgData name="Cinnamon, Travis" userId="22a1af54-dc58-4ef4-80b5-4bd92e2f6c55" providerId="ADAL" clId="{329E45E1-17FB-485F-955A-20384BEF6C2A}" dt="2020-02-20T04:46:47.941" v="0" actId="47"/>
        <pc:sldMkLst>
          <pc:docMk/>
          <pc:sldMk cId="428003667" sldId="323"/>
        </pc:sldMkLst>
      </pc:sldChg>
      <pc:sldChg chg="del">
        <pc:chgData name="Cinnamon, Travis" userId="22a1af54-dc58-4ef4-80b5-4bd92e2f6c55" providerId="ADAL" clId="{329E45E1-17FB-485F-955A-20384BEF6C2A}" dt="2020-02-20T04:46:47.941" v="0" actId="47"/>
        <pc:sldMkLst>
          <pc:docMk/>
          <pc:sldMk cId="1925985074" sldId="324"/>
        </pc:sldMkLst>
      </pc:sldChg>
      <pc:sldChg chg="del">
        <pc:chgData name="Cinnamon, Travis" userId="22a1af54-dc58-4ef4-80b5-4bd92e2f6c55" providerId="ADAL" clId="{329E45E1-17FB-485F-955A-20384BEF6C2A}" dt="2020-02-20T04:46:47.941" v="0" actId="47"/>
        <pc:sldMkLst>
          <pc:docMk/>
          <pc:sldMk cId="2903829492" sldId="325"/>
        </pc:sldMkLst>
      </pc:sldChg>
      <pc:sldChg chg="del">
        <pc:chgData name="Cinnamon, Travis" userId="22a1af54-dc58-4ef4-80b5-4bd92e2f6c55" providerId="ADAL" clId="{329E45E1-17FB-485F-955A-20384BEF6C2A}" dt="2020-02-20T04:46:47.941" v="0" actId="47"/>
        <pc:sldMkLst>
          <pc:docMk/>
          <pc:sldMk cId="34357189" sldId="327"/>
        </pc:sldMkLst>
      </pc:sldChg>
      <pc:sldChg chg="del">
        <pc:chgData name="Cinnamon, Travis" userId="22a1af54-dc58-4ef4-80b5-4bd92e2f6c55" providerId="ADAL" clId="{329E45E1-17FB-485F-955A-20384BEF6C2A}" dt="2020-02-20T04:46:47.941" v="0" actId="47"/>
        <pc:sldMkLst>
          <pc:docMk/>
          <pc:sldMk cId="665840305" sldId="328"/>
        </pc:sldMkLst>
      </pc:sldChg>
      <pc:sldChg chg="del">
        <pc:chgData name="Cinnamon, Travis" userId="22a1af54-dc58-4ef4-80b5-4bd92e2f6c55" providerId="ADAL" clId="{329E45E1-17FB-485F-955A-20384BEF6C2A}" dt="2020-02-20T04:46:47.941" v="0" actId="47"/>
        <pc:sldMkLst>
          <pc:docMk/>
          <pc:sldMk cId="2676220319" sldId="329"/>
        </pc:sldMkLst>
      </pc:sldChg>
      <pc:sldChg chg="del">
        <pc:chgData name="Cinnamon, Travis" userId="22a1af54-dc58-4ef4-80b5-4bd92e2f6c55" providerId="ADAL" clId="{329E45E1-17FB-485F-955A-20384BEF6C2A}" dt="2020-02-20T04:46:47.941" v="0" actId="47"/>
        <pc:sldMkLst>
          <pc:docMk/>
          <pc:sldMk cId="924795931" sldId="330"/>
        </pc:sldMkLst>
      </pc:sldChg>
      <pc:sldChg chg="del">
        <pc:chgData name="Cinnamon, Travis" userId="22a1af54-dc58-4ef4-80b5-4bd92e2f6c55" providerId="ADAL" clId="{329E45E1-17FB-485F-955A-20384BEF6C2A}" dt="2020-02-20T04:46:47.941" v="0" actId="47"/>
        <pc:sldMkLst>
          <pc:docMk/>
          <pc:sldMk cId="947965177" sldId="331"/>
        </pc:sldMkLst>
      </pc:sldChg>
      <pc:sldChg chg="del">
        <pc:chgData name="Cinnamon, Travis" userId="22a1af54-dc58-4ef4-80b5-4bd92e2f6c55" providerId="ADAL" clId="{329E45E1-17FB-485F-955A-20384BEF6C2A}" dt="2020-02-20T04:46:47.941" v="0" actId="47"/>
        <pc:sldMkLst>
          <pc:docMk/>
          <pc:sldMk cId="3644518859" sldId="332"/>
        </pc:sldMkLst>
      </pc:sldChg>
      <pc:sldChg chg="del">
        <pc:chgData name="Cinnamon, Travis" userId="22a1af54-dc58-4ef4-80b5-4bd92e2f6c55" providerId="ADAL" clId="{329E45E1-17FB-485F-955A-20384BEF6C2A}" dt="2020-02-20T04:46:47.941" v="0" actId="47"/>
        <pc:sldMkLst>
          <pc:docMk/>
          <pc:sldMk cId="1603291015" sldId="333"/>
        </pc:sldMkLst>
      </pc:sldChg>
      <pc:sldChg chg="del">
        <pc:chgData name="Cinnamon, Travis" userId="22a1af54-dc58-4ef4-80b5-4bd92e2f6c55" providerId="ADAL" clId="{329E45E1-17FB-485F-955A-20384BEF6C2A}" dt="2020-02-20T04:46:47.941" v="0" actId="47"/>
        <pc:sldMkLst>
          <pc:docMk/>
          <pc:sldMk cId="1218587939" sldId="334"/>
        </pc:sldMkLst>
      </pc:sldChg>
      <pc:sldChg chg="del">
        <pc:chgData name="Cinnamon, Travis" userId="22a1af54-dc58-4ef4-80b5-4bd92e2f6c55" providerId="ADAL" clId="{329E45E1-17FB-485F-955A-20384BEF6C2A}" dt="2020-02-20T04:46:47.941" v="0" actId="47"/>
        <pc:sldMkLst>
          <pc:docMk/>
          <pc:sldMk cId="3172535853" sldId="335"/>
        </pc:sldMkLst>
      </pc:sldChg>
      <pc:sldChg chg="del">
        <pc:chgData name="Cinnamon, Travis" userId="22a1af54-dc58-4ef4-80b5-4bd92e2f6c55" providerId="ADAL" clId="{329E45E1-17FB-485F-955A-20384BEF6C2A}" dt="2020-02-20T04:46:47.941" v="0" actId="47"/>
        <pc:sldMkLst>
          <pc:docMk/>
          <pc:sldMk cId="48908557" sldId="336"/>
        </pc:sldMkLst>
      </pc:sldChg>
      <pc:sldChg chg="del">
        <pc:chgData name="Cinnamon, Travis" userId="22a1af54-dc58-4ef4-80b5-4bd92e2f6c55" providerId="ADAL" clId="{329E45E1-17FB-485F-955A-20384BEF6C2A}" dt="2020-02-20T04:46:47.941" v="0" actId="47"/>
        <pc:sldMkLst>
          <pc:docMk/>
          <pc:sldMk cId="3029257776" sldId="337"/>
        </pc:sldMkLst>
      </pc:sldChg>
      <pc:sldChg chg="del">
        <pc:chgData name="Cinnamon, Travis" userId="22a1af54-dc58-4ef4-80b5-4bd92e2f6c55" providerId="ADAL" clId="{329E45E1-17FB-485F-955A-20384BEF6C2A}" dt="2020-02-20T04:46:47.941" v="0" actId="47"/>
        <pc:sldMkLst>
          <pc:docMk/>
          <pc:sldMk cId="4047076445" sldId="338"/>
        </pc:sldMkLst>
      </pc:sldChg>
      <pc:sldChg chg="del">
        <pc:chgData name="Cinnamon, Travis" userId="22a1af54-dc58-4ef4-80b5-4bd92e2f6c55" providerId="ADAL" clId="{329E45E1-17FB-485F-955A-20384BEF6C2A}" dt="2020-02-20T04:46:47.941" v="0" actId="47"/>
        <pc:sldMkLst>
          <pc:docMk/>
          <pc:sldMk cId="1411980673" sldId="339"/>
        </pc:sldMkLst>
      </pc:sldChg>
      <pc:sldChg chg="del">
        <pc:chgData name="Cinnamon, Travis" userId="22a1af54-dc58-4ef4-80b5-4bd92e2f6c55" providerId="ADAL" clId="{329E45E1-17FB-485F-955A-20384BEF6C2A}" dt="2020-02-20T04:46:47.941" v="0" actId="47"/>
        <pc:sldMkLst>
          <pc:docMk/>
          <pc:sldMk cId="530982290" sldId="340"/>
        </pc:sldMkLst>
      </pc:sldChg>
      <pc:sldChg chg="del">
        <pc:chgData name="Cinnamon, Travis" userId="22a1af54-dc58-4ef4-80b5-4bd92e2f6c55" providerId="ADAL" clId="{329E45E1-17FB-485F-955A-20384BEF6C2A}" dt="2020-02-20T04:46:47.941" v="0" actId="47"/>
        <pc:sldMkLst>
          <pc:docMk/>
          <pc:sldMk cId="2999667785" sldId="341"/>
        </pc:sldMkLst>
      </pc:sldChg>
      <pc:sldChg chg="del">
        <pc:chgData name="Cinnamon, Travis" userId="22a1af54-dc58-4ef4-80b5-4bd92e2f6c55" providerId="ADAL" clId="{329E45E1-17FB-485F-955A-20384BEF6C2A}" dt="2020-02-20T04:46:47.941" v="0" actId="47"/>
        <pc:sldMkLst>
          <pc:docMk/>
          <pc:sldMk cId="2870207820" sldId="342"/>
        </pc:sldMkLst>
      </pc:sldChg>
      <pc:sldChg chg="del">
        <pc:chgData name="Cinnamon, Travis" userId="22a1af54-dc58-4ef4-80b5-4bd92e2f6c55" providerId="ADAL" clId="{329E45E1-17FB-485F-955A-20384BEF6C2A}" dt="2020-02-20T04:46:47.941" v="0" actId="47"/>
        <pc:sldMkLst>
          <pc:docMk/>
          <pc:sldMk cId="2830366905" sldId="343"/>
        </pc:sldMkLst>
      </pc:sldChg>
      <pc:sldChg chg="del">
        <pc:chgData name="Cinnamon, Travis" userId="22a1af54-dc58-4ef4-80b5-4bd92e2f6c55" providerId="ADAL" clId="{329E45E1-17FB-485F-955A-20384BEF6C2A}" dt="2020-02-20T04:46:47.941" v="0" actId="47"/>
        <pc:sldMkLst>
          <pc:docMk/>
          <pc:sldMk cId="963318677" sldId="344"/>
        </pc:sldMkLst>
      </pc:sldChg>
      <pc:sldChg chg="del">
        <pc:chgData name="Cinnamon, Travis" userId="22a1af54-dc58-4ef4-80b5-4bd92e2f6c55" providerId="ADAL" clId="{329E45E1-17FB-485F-955A-20384BEF6C2A}" dt="2020-02-20T04:46:47.941" v="0" actId="47"/>
        <pc:sldMkLst>
          <pc:docMk/>
          <pc:sldMk cId="1871393608" sldId="345"/>
        </pc:sldMkLst>
      </pc:sldChg>
      <pc:sldChg chg="del">
        <pc:chgData name="Cinnamon, Travis" userId="22a1af54-dc58-4ef4-80b5-4bd92e2f6c55" providerId="ADAL" clId="{329E45E1-17FB-485F-955A-20384BEF6C2A}" dt="2020-02-20T04:46:47.941" v="0" actId="47"/>
        <pc:sldMkLst>
          <pc:docMk/>
          <pc:sldMk cId="3098886233" sldId="346"/>
        </pc:sldMkLst>
      </pc:sldChg>
      <pc:sldChg chg="del">
        <pc:chgData name="Cinnamon, Travis" userId="22a1af54-dc58-4ef4-80b5-4bd92e2f6c55" providerId="ADAL" clId="{329E45E1-17FB-485F-955A-20384BEF6C2A}" dt="2020-02-20T04:46:47.941" v="0" actId="47"/>
        <pc:sldMkLst>
          <pc:docMk/>
          <pc:sldMk cId="3021950489" sldId="347"/>
        </pc:sldMkLst>
      </pc:sldChg>
      <pc:sldChg chg="del">
        <pc:chgData name="Cinnamon, Travis" userId="22a1af54-dc58-4ef4-80b5-4bd92e2f6c55" providerId="ADAL" clId="{329E45E1-17FB-485F-955A-20384BEF6C2A}" dt="2020-02-20T04:46:47.941" v="0" actId="47"/>
        <pc:sldMkLst>
          <pc:docMk/>
          <pc:sldMk cId="3762664487" sldId="348"/>
        </pc:sldMkLst>
      </pc:sldChg>
      <pc:sldChg chg="del">
        <pc:chgData name="Cinnamon, Travis" userId="22a1af54-dc58-4ef4-80b5-4bd92e2f6c55" providerId="ADAL" clId="{329E45E1-17FB-485F-955A-20384BEF6C2A}" dt="2020-02-20T04:46:47.941" v="0" actId="47"/>
        <pc:sldMkLst>
          <pc:docMk/>
          <pc:sldMk cId="177525036" sldId="349"/>
        </pc:sldMkLst>
      </pc:sldChg>
      <pc:sldChg chg="del">
        <pc:chgData name="Cinnamon, Travis" userId="22a1af54-dc58-4ef4-80b5-4bd92e2f6c55" providerId="ADAL" clId="{329E45E1-17FB-485F-955A-20384BEF6C2A}" dt="2020-02-20T04:46:47.941" v="0" actId="47"/>
        <pc:sldMkLst>
          <pc:docMk/>
          <pc:sldMk cId="891235765" sldId="350"/>
        </pc:sldMkLst>
      </pc:sldChg>
      <pc:sldChg chg="modSp">
        <pc:chgData name="Cinnamon, Travis" userId="22a1af54-dc58-4ef4-80b5-4bd92e2f6c55" providerId="ADAL" clId="{329E45E1-17FB-485F-955A-20384BEF6C2A}" dt="2020-02-20T04:47:44.738" v="1" actId="20577"/>
        <pc:sldMkLst>
          <pc:docMk/>
          <pc:sldMk cId="1258887708" sldId="352"/>
        </pc:sldMkLst>
        <pc:spChg chg="mod">
          <ac:chgData name="Cinnamon, Travis" userId="22a1af54-dc58-4ef4-80b5-4bd92e2f6c55" providerId="ADAL" clId="{329E45E1-17FB-485F-955A-20384BEF6C2A}" dt="2020-02-20T04:47:44.738" v="1" actId="20577"/>
          <ac:spMkLst>
            <pc:docMk/>
            <pc:sldMk cId="1258887708" sldId="352"/>
            <ac:spMk id="18" creationId="{6AB4370F-5872-43F3-BFC0-3F1A9966A1F8}"/>
          </ac:spMkLst>
        </pc:spChg>
      </pc:sldChg>
      <pc:sldMasterChg chg="delSldLayout">
        <pc:chgData name="Cinnamon, Travis" userId="22a1af54-dc58-4ef4-80b5-4bd92e2f6c55" providerId="ADAL" clId="{329E45E1-17FB-485F-955A-20384BEF6C2A}" dt="2020-02-20T04:48:20.968" v="9" actId="2696"/>
        <pc:sldMasterMkLst>
          <pc:docMk/>
          <pc:sldMasterMk cId="270284647" sldId="2147483648"/>
        </pc:sldMasterMkLst>
        <pc:sldLayoutChg chg="del">
          <pc:chgData name="Cinnamon, Travis" userId="22a1af54-dc58-4ef4-80b5-4bd92e2f6c55" providerId="ADAL" clId="{329E45E1-17FB-485F-955A-20384BEF6C2A}" dt="2020-02-20T04:48:11.698" v="3" actId="2696"/>
          <pc:sldLayoutMkLst>
            <pc:docMk/>
            <pc:sldMasterMk cId="270284647" sldId="2147483648"/>
            <pc:sldLayoutMk cId="193913300" sldId="2147483652"/>
          </pc:sldLayoutMkLst>
        </pc:sldLayoutChg>
        <pc:sldLayoutChg chg="del">
          <pc:chgData name="Cinnamon, Travis" userId="22a1af54-dc58-4ef4-80b5-4bd92e2f6c55" providerId="ADAL" clId="{329E45E1-17FB-485F-955A-20384BEF6C2A}" dt="2020-02-20T04:48:11.708" v="4" actId="2696"/>
          <pc:sldLayoutMkLst>
            <pc:docMk/>
            <pc:sldMasterMk cId="270284647" sldId="2147483648"/>
            <pc:sldLayoutMk cId="2541193154" sldId="2147483653"/>
          </pc:sldLayoutMkLst>
        </pc:sldLayoutChg>
        <pc:sldLayoutChg chg="del">
          <pc:chgData name="Cinnamon, Travis" userId="22a1af54-dc58-4ef4-80b5-4bd92e2f6c55" providerId="ADAL" clId="{329E45E1-17FB-485F-955A-20384BEF6C2A}" dt="2020-02-20T04:48:11.712" v="5" actId="2696"/>
          <pc:sldLayoutMkLst>
            <pc:docMk/>
            <pc:sldMasterMk cId="270284647" sldId="2147483648"/>
            <pc:sldLayoutMk cId="152530766" sldId="2147483654"/>
          </pc:sldLayoutMkLst>
        </pc:sldLayoutChg>
        <pc:sldLayoutChg chg="del">
          <pc:chgData name="Cinnamon, Travis" userId="22a1af54-dc58-4ef4-80b5-4bd92e2f6c55" providerId="ADAL" clId="{329E45E1-17FB-485F-955A-20384BEF6C2A}" dt="2020-02-20T04:48:16.880" v="6" actId="2696"/>
          <pc:sldLayoutMkLst>
            <pc:docMk/>
            <pc:sldMasterMk cId="270284647" sldId="2147483648"/>
            <pc:sldLayoutMk cId="1312721978" sldId="2147483655"/>
          </pc:sldLayoutMkLst>
        </pc:sldLayoutChg>
        <pc:sldLayoutChg chg="del">
          <pc:chgData name="Cinnamon, Travis" userId="22a1af54-dc58-4ef4-80b5-4bd92e2f6c55" providerId="ADAL" clId="{329E45E1-17FB-485F-955A-20384BEF6C2A}" dt="2020-02-20T04:48:16.886" v="7" actId="2696"/>
          <pc:sldLayoutMkLst>
            <pc:docMk/>
            <pc:sldMasterMk cId="270284647" sldId="2147483648"/>
            <pc:sldLayoutMk cId="1772384430" sldId="2147483656"/>
          </pc:sldLayoutMkLst>
        </pc:sldLayoutChg>
        <pc:sldLayoutChg chg="del">
          <pc:chgData name="Cinnamon, Travis" userId="22a1af54-dc58-4ef4-80b5-4bd92e2f6c55" providerId="ADAL" clId="{329E45E1-17FB-485F-955A-20384BEF6C2A}" dt="2020-02-20T04:48:16.890" v="8" actId="2696"/>
          <pc:sldLayoutMkLst>
            <pc:docMk/>
            <pc:sldMasterMk cId="270284647" sldId="2147483648"/>
            <pc:sldLayoutMk cId="1890860298" sldId="2147483657"/>
          </pc:sldLayoutMkLst>
        </pc:sldLayoutChg>
        <pc:sldLayoutChg chg="del">
          <pc:chgData name="Cinnamon, Travis" userId="22a1af54-dc58-4ef4-80b5-4bd92e2f6c55" providerId="ADAL" clId="{329E45E1-17FB-485F-955A-20384BEF6C2A}" dt="2020-02-20T04:48:20.968" v="9" actId="2696"/>
          <pc:sldLayoutMkLst>
            <pc:docMk/>
            <pc:sldMasterMk cId="270284647" sldId="2147483648"/>
            <pc:sldLayoutMk cId="939554883" sldId="2147483660"/>
          </pc:sldLayoutMkLst>
        </pc:sldLayoutChg>
        <pc:sldLayoutChg chg="del">
          <pc:chgData name="Cinnamon, Travis" userId="22a1af54-dc58-4ef4-80b5-4bd92e2f6c55" providerId="ADAL" clId="{329E45E1-17FB-485F-955A-20384BEF6C2A}" dt="2020-02-20T04:48:11.688" v="2" actId="2696"/>
          <pc:sldLayoutMkLst>
            <pc:docMk/>
            <pc:sldMasterMk cId="270284647" sldId="2147483648"/>
            <pc:sldLayoutMk cId="1801965363" sldId="214748366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443E2E-ECB2-4F42-B1DE-E59B0F3A3A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DED510-13E8-42C3-B252-2F17DCD6E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CB3705-605A-4BA8-83BD-9DF68201095F}" type="datetimeFigureOut">
              <a:rPr lang="en-US" smtClean="0"/>
              <a:t>2/19/2020</a:t>
            </a:fld>
            <a:endParaRPr lang="en-US"/>
          </a:p>
        </p:txBody>
      </p:sp>
      <p:sp>
        <p:nvSpPr>
          <p:cNvPr id="4" name="Footer Placeholder 3">
            <a:extLst>
              <a:ext uri="{FF2B5EF4-FFF2-40B4-BE49-F238E27FC236}">
                <a16:creationId xmlns:a16="http://schemas.microsoft.com/office/drawing/2014/main" id="{C0C886A6-AFD7-4209-8255-2949440EC8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C67DF3-7340-495B-9178-6E37D07291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3854C6-6009-4891-937B-3E0C3C5F1D75}" type="slidenum">
              <a:rPr lang="en-US" smtClean="0"/>
              <a:t>‹#›</a:t>
            </a:fld>
            <a:endParaRPr lang="en-US"/>
          </a:p>
        </p:txBody>
      </p:sp>
    </p:spTree>
    <p:extLst>
      <p:ext uri="{BB962C8B-B14F-4D97-AF65-F5344CB8AC3E}">
        <p14:creationId xmlns:p14="http://schemas.microsoft.com/office/powerpoint/2010/main" val="237848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4CE1A-263A-4BA8-A943-5E24A42EC206}"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68F41-4315-4AD8-8CC1-A4811CFCD464}" type="slidenum">
              <a:rPr lang="en-US" smtClean="0"/>
              <a:t>‹#›</a:t>
            </a:fld>
            <a:endParaRPr lang="en-US"/>
          </a:p>
        </p:txBody>
      </p:sp>
    </p:spTree>
    <p:extLst>
      <p:ext uri="{BB962C8B-B14F-4D97-AF65-F5344CB8AC3E}">
        <p14:creationId xmlns:p14="http://schemas.microsoft.com/office/powerpoint/2010/main" val="372468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3</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Canadian Regulations training for IHCRAs and SULs in North America.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course explains how these regulations affect your roles and provide consistent guidance on Canadian processes. The three topics discussed are Clinical Trial Applications (CTA), Clinical Operations, and Informed Consent Forms.</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1</a:t>
            </a:fld>
            <a:endParaRPr lang="en-US"/>
          </a:p>
        </p:txBody>
      </p:sp>
    </p:spTree>
    <p:extLst>
      <p:ext uri="{BB962C8B-B14F-4D97-AF65-F5344CB8AC3E}">
        <p14:creationId xmlns:p14="http://schemas.microsoft.com/office/powerpoint/2010/main" val="402804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SLIDE</a:t>
            </a:r>
          </a:p>
          <a:p>
            <a:endParaRPr lang="en-US" dirty="0"/>
          </a:p>
          <a:p>
            <a:r>
              <a:rPr lang="en-US" dirty="0"/>
              <a:t>So what is Health Canada? Health Canada is…</a:t>
            </a:r>
          </a:p>
        </p:txBody>
      </p:sp>
      <p:sp>
        <p:nvSpPr>
          <p:cNvPr id="4" name="Slide Number Placeholder 3"/>
          <p:cNvSpPr>
            <a:spLocks noGrp="1"/>
          </p:cNvSpPr>
          <p:nvPr>
            <p:ph type="sldNum" sz="quarter" idx="5"/>
          </p:nvPr>
        </p:nvSpPr>
        <p:spPr/>
        <p:txBody>
          <a:bodyPr/>
          <a:lstStyle/>
          <a:p>
            <a:fld id="{48B68F41-4315-4AD8-8CC1-A4811CFCD464}" type="slidenum">
              <a:rPr lang="en-US" smtClean="0"/>
              <a:t>10</a:t>
            </a:fld>
            <a:endParaRPr lang="en-US"/>
          </a:p>
        </p:txBody>
      </p:sp>
    </p:spTree>
    <p:extLst>
      <p:ext uri="{BB962C8B-B14F-4D97-AF65-F5344CB8AC3E}">
        <p14:creationId xmlns:p14="http://schemas.microsoft.com/office/powerpoint/2010/main" val="24019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5</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Canadian equivalent to the FDA.</a:t>
            </a:r>
          </a:p>
        </p:txBody>
      </p:sp>
      <p:sp>
        <p:nvSpPr>
          <p:cNvPr id="4" name="Slide Number Placeholder 3"/>
          <p:cNvSpPr>
            <a:spLocks noGrp="1"/>
          </p:cNvSpPr>
          <p:nvPr>
            <p:ph type="sldNum" sz="quarter" idx="5"/>
          </p:nvPr>
        </p:nvSpPr>
        <p:spPr/>
        <p:txBody>
          <a:bodyPr/>
          <a:lstStyle/>
          <a:p>
            <a:fld id="{48B68F41-4315-4AD8-8CC1-A4811CFCD464}" type="slidenum">
              <a:rPr lang="en-US" smtClean="0"/>
              <a:t>11</a:t>
            </a:fld>
            <a:endParaRPr lang="en-US"/>
          </a:p>
        </p:txBody>
      </p:sp>
    </p:spTree>
    <p:extLst>
      <p:ext uri="{BB962C8B-B14F-4D97-AF65-F5344CB8AC3E}">
        <p14:creationId xmlns:p14="http://schemas.microsoft.com/office/powerpoint/2010/main" val="164008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5</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a governmental agency that monitors clinical trials in Canada and, </a:t>
            </a:r>
          </a:p>
        </p:txBody>
      </p:sp>
      <p:sp>
        <p:nvSpPr>
          <p:cNvPr id="4" name="Slide Number Placeholder 3"/>
          <p:cNvSpPr>
            <a:spLocks noGrp="1"/>
          </p:cNvSpPr>
          <p:nvPr>
            <p:ph type="sldNum" sz="quarter" idx="5"/>
          </p:nvPr>
        </p:nvSpPr>
        <p:spPr/>
        <p:txBody>
          <a:bodyPr/>
          <a:lstStyle/>
          <a:p>
            <a:fld id="{48B68F41-4315-4AD8-8CC1-A4811CFCD464}" type="slidenum">
              <a:rPr lang="en-US" smtClean="0"/>
              <a:t>12</a:t>
            </a:fld>
            <a:endParaRPr lang="en-US"/>
          </a:p>
        </p:txBody>
      </p:sp>
    </p:spTree>
    <p:extLst>
      <p:ext uri="{BB962C8B-B14F-4D97-AF65-F5344CB8AC3E}">
        <p14:creationId xmlns:p14="http://schemas.microsoft.com/office/powerpoint/2010/main" val="102926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5</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Provides guidance on how to appropriately conduct clinical trials in Canada. </a:t>
            </a:r>
          </a:p>
        </p:txBody>
      </p:sp>
      <p:sp>
        <p:nvSpPr>
          <p:cNvPr id="4" name="Slide Number Placeholder 3"/>
          <p:cNvSpPr>
            <a:spLocks noGrp="1"/>
          </p:cNvSpPr>
          <p:nvPr>
            <p:ph type="sldNum" sz="quarter" idx="5"/>
          </p:nvPr>
        </p:nvSpPr>
        <p:spPr/>
        <p:txBody>
          <a:bodyPr/>
          <a:lstStyle/>
          <a:p>
            <a:fld id="{48B68F41-4315-4AD8-8CC1-A4811CFCD464}" type="slidenum">
              <a:rPr lang="en-US" smtClean="0"/>
              <a:t>13</a:t>
            </a:fld>
            <a:endParaRPr lang="en-US"/>
          </a:p>
        </p:txBody>
      </p:sp>
    </p:spTree>
    <p:extLst>
      <p:ext uri="{BB962C8B-B14F-4D97-AF65-F5344CB8AC3E}">
        <p14:creationId xmlns:p14="http://schemas.microsoft.com/office/powerpoint/2010/main" val="234219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Depending on the type of investigational product, the information may be reviewed and monitored by either:</a:t>
            </a:r>
          </a:p>
        </p:txBody>
      </p:sp>
      <p:sp>
        <p:nvSpPr>
          <p:cNvPr id="4" name="Slide Number Placeholder 3"/>
          <p:cNvSpPr>
            <a:spLocks noGrp="1"/>
          </p:cNvSpPr>
          <p:nvPr>
            <p:ph type="sldNum" sz="quarter" idx="5"/>
          </p:nvPr>
        </p:nvSpPr>
        <p:spPr/>
        <p:txBody>
          <a:bodyPr/>
          <a:lstStyle/>
          <a:p>
            <a:fld id="{48B68F41-4315-4AD8-8CC1-A4811CFCD464}" type="slidenum">
              <a:rPr lang="en-US" smtClean="0"/>
              <a:t>14</a:t>
            </a:fld>
            <a:endParaRPr lang="en-US"/>
          </a:p>
        </p:txBody>
      </p:sp>
    </p:spTree>
    <p:extLst>
      <p:ext uri="{BB962C8B-B14F-4D97-AF65-F5344CB8AC3E}">
        <p14:creationId xmlns:p14="http://schemas.microsoft.com/office/powerpoint/2010/main" val="1895132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Therapeutic Products Directorate (TPD) or,</a:t>
            </a:r>
          </a:p>
        </p:txBody>
      </p:sp>
      <p:sp>
        <p:nvSpPr>
          <p:cNvPr id="4" name="Slide Number Placeholder 3"/>
          <p:cNvSpPr>
            <a:spLocks noGrp="1"/>
          </p:cNvSpPr>
          <p:nvPr>
            <p:ph type="sldNum" sz="quarter" idx="5"/>
          </p:nvPr>
        </p:nvSpPr>
        <p:spPr/>
        <p:txBody>
          <a:bodyPr/>
          <a:lstStyle/>
          <a:p>
            <a:fld id="{48B68F41-4315-4AD8-8CC1-A4811CFCD464}" type="slidenum">
              <a:rPr lang="en-US" smtClean="0"/>
              <a:t>15</a:t>
            </a:fld>
            <a:endParaRPr lang="en-US"/>
          </a:p>
        </p:txBody>
      </p:sp>
    </p:spTree>
    <p:extLst>
      <p:ext uri="{BB962C8B-B14F-4D97-AF65-F5344CB8AC3E}">
        <p14:creationId xmlns:p14="http://schemas.microsoft.com/office/powerpoint/2010/main" val="297937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Biologics and Genetic Therapies Directorate (BGTD), which are both divisions of Health Canada.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there are two divisions, when starting a new study, it is helpful to provide as much information as possible about the investigational product to Regulatory Affairs so that they can prepare the initial submission using the guidelines of the appropriate division.</a:t>
            </a:r>
          </a:p>
        </p:txBody>
      </p:sp>
      <p:sp>
        <p:nvSpPr>
          <p:cNvPr id="4" name="Slide Number Placeholder 3"/>
          <p:cNvSpPr>
            <a:spLocks noGrp="1"/>
          </p:cNvSpPr>
          <p:nvPr>
            <p:ph type="sldNum" sz="quarter" idx="5"/>
          </p:nvPr>
        </p:nvSpPr>
        <p:spPr/>
        <p:txBody>
          <a:bodyPr/>
          <a:lstStyle/>
          <a:p>
            <a:fld id="{48B68F41-4315-4AD8-8CC1-A4811CFCD464}" type="slidenum">
              <a:rPr lang="en-US" smtClean="0"/>
              <a:t>16</a:t>
            </a:fld>
            <a:endParaRPr lang="en-US"/>
          </a:p>
        </p:txBody>
      </p:sp>
    </p:spTree>
    <p:extLst>
      <p:ext uri="{BB962C8B-B14F-4D97-AF65-F5344CB8AC3E}">
        <p14:creationId xmlns:p14="http://schemas.microsoft.com/office/powerpoint/2010/main" val="3603998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33</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course includes two additional lessons which will provide more details:  Clinical Operation in Canada and Informed Consent Forms. Please select either lesson to continue your training.</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17</a:t>
            </a:fld>
            <a:endParaRPr lang="en-US"/>
          </a:p>
        </p:txBody>
      </p:sp>
    </p:spTree>
    <p:extLst>
      <p:ext uri="{BB962C8B-B14F-4D97-AF65-F5344CB8AC3E}">
        <p14:creationId xmlns:p14="http://schemas.microsoft.com/office/powerpoint/2010/main" val="414046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33</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course includes two additional lessons which will provide more details:  Clinical Operation in Canada and Informed Consent Forms. You can select either lesson to continue your training!</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18</a:t>
            </a:fld>
            <a:endParaRPr lang="en-US"/>
          </a:p>
        </p:txBody>
      </p:sp>
    </p:spTree>
    <p:extLst>
      <p:ext uri="{BB962C8B-B14F-4D97-AF65-F5344CB8AC3E}">
        <p14:creationId xmlns:p14="http://schemas.microsoft.com/office/powerpoint/2010/main" val="757346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Slide - Outro</a:t>
            </a:r>
          </a:p>
        </p:txBody>
      </p:sp>
      <p:sp>
        <p:nvSpPr>
          <p:cNvPr id="4" name="Slide Number Placeholder 3"/>
          <p:cNvSpPr>
            <a:spLocks noGrp="1"/>
          </p:cNvSpPr>
          <p:nvPr>
            <p:ph type="sldNum" sz="quarter" idx="5"/>
          </p:nvPr>
        </p:nvSpPr>
        <p:spPr/>
        <p:txBody>
          <a:bodyPr/>
          <a:lstStyle/>
          <a:p>
            <a:fld id="{48B68F41-4315-4AD8-8CC1-A4811CFCD464}" type="slidenum">
              <a:rPr lang="en-US" smtClean="0"/>
              <a:t>19</a:t>
            </a:fld>
            <a:endParaRPr lang="en-US"/>
          </a:p>
        </p:txBody>
      </p:sp>
    </p:spTree>
    <p:extLst>
      <p:ext uri="{BB962C8B-B14F-4D97-AF65-F5344CB8AC3E}">
        <p14:creationId xmlns:p14="http://schemas.microsoft.com/office/powerpoint/2010/main" val="211187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4</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completing this course, you will be able to:</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2</a:t>
            </a:fld>
            <a:endParaRPr lang="en-US"/>
          </a:p>
        </p:txBody>
      </p:sp>
    </p:spTree>
    <p:extLst>
      <p:ext uri="{BB962C8B-B14F-4D97-AF65-F5344CB8AC3E}">
        <p14:creationId xmlns:p14="http://schemas.microsoft.com/office/powerpoint/2010/main" val="358154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Define Health Canada and some common acronyms and terms that are used when working in Canada.</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3</a:t>
            </a:fld>
            <a:endParaRPr lang="en-US"/>
          </a:p>
        </p:txBody>
      </p:sp>
    </p:spTree>
    <p:extLst>
      <p:ext uri="{BB962C8B-B14F-4D97-AF65-F5344CB8AC3E}">
        <p14:creationId xmlns:p14="http://schemas.microsoft.com/office/powerpoint/2010/main" val="318421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the process for CTA submissions to Health Canada - from start-up to close out.</a:t>
            </a:r>
          </a:p>
        </p:txBody>
      </p:sp>
      <p:sp>
        <p:nvSpPr>
          <p:cNvPr id="4" name="Slide Number Placeholder 3"/>
          <p:cNvSpPr>
            <a:spLocks noGrp="1"/>
          </p:cNvSpPr>
          <p:nvPr>
            <p:ph type="sldNum" sz="quarter" idx="5"/>
          </p:nvPr>
        </p:nvSpPr>
        <p:spPr/>
        <p:txBody>
          <a:bodyPr/>
          <a:lstStyle/>
          <a:p>
            <a:fld id="{48B68F41-4315-4AD8-8CC1-A4811CFCD464}" type="slidenum">
              <a:rPr lang="en-US" smtClean="0"/>
              <a:t>4</a:t>
            </a:fld>
            <a:endParaRPr lang="en-US"/>
          </a:p>
        </p:txBody>
      </p:sp>
    </p:spTree>
    <p:extLst>
      <p:ext uri="{BB962C8B-B14F-4D97-AF65-F5344CB8AC3E}">
        <p14:creationId xmlns:p14="http://schemas.microsoft.com/office/powerpoint/2010/main" val="282470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State the differences between a CTA Amendment (CTA-A) and a CTA Notification (CTA-N).</a:t>
            </a:r>
          </a:p>
        </p:txBody>
      </p:sp>
      <p:sp>
        <p:nvSpPr>
          <p:cNvPr id="4" name="Slide Number Placeholder 3"/>
          <p:cNvSpPr>
            <a:spLocks noGrp="1"/>
          </p:cNvSpPr>
          <p:nvPr>
            <p:ph type="sldNum" sz="quarter" idx="5"/>
          </p:nvPr>
        </p:nvSpPr>
        <p:spPr/>
        <p:txBody>
          <a:bodyPr/>
          <a:lstStyle/>
          <a:p>
            <a:fld id="{48B68F41-4315-4AD8-8CC1-A4811CFCD464}" type="slidenum">
              <a:rPr lang="en-US" smtClean="0"/>
              <a:t>5</a:t>
            </a:fld>
            <a:endParaRPr lang="en-US"/>
          </a:p>
        </p:txBody>
      </p:sp>
    </p:spTree>
    <p:extLst>
      <p:ext uri="{BB962C8B-B14F-4D97-AF65-F5344CB8AC3E}">
        <p14:creationId xmlns:p14="http://schemas.microsoft.com/office/powerpoint/2010/main" val="142673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Identify Canadian-specific regulatory documents and regulatory requirements.</a:t>
            </a:r>
          </a:p>
        </p:txBody>
      </p:sp>
      <p:sp>
        <p:nvSpPr>
          <p:cNvPr id="4" name="Slide Number Placeholder 3"/>
          <p:cNvSpPr>
            <a:spLocks noGrp="1"/>
          </p:cNvSpPr>
          <p:nvPr>
            <p:ph type="sldNum" sz="quarter" idx="5"/>
          </p:nvPr>
        </p:nvSpPr>
        <p:spPr/>
        <p:txBody>
          <a:bodyPr/>
          <a:lstStyle/>
          <a:p>
            <a:fld id="{48B68F41-4315-4AD8-8CC1-A4811CFCD464}" type="slidenum">
              <a:rPr lang="en-US" smtClean="0"/>
              <a:t>6</a:t>
            </a:fld>
            <a:endParaRPr lang="en-US"/>
          </a:p>
        </p:txBody>
      </p:sp>
    </p:spTree>
    <p:extLst>
      <p:ext uri="{BB962C8B-B14F-4D97-AF65-F5344CB8AC3E}">
        <p14:creationId xmlns:p14="http://schemas.microsoft.com/office/powerpoint/2010/main" val="363443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specific requirements for Canadian Informed Consent Forms</a:t>
            </a:r>
          </a:p>
        </p:txBody>
      </p:sp>
      <p:sp>
        <p:nvSpPr>
          <p:cNvPr id="4" name="Slide Number Placeholder 3"/>
          <p:cNvSpPr>
            <a:spLocks noGrp="1"/>
          </p:cNvSpPr>
          <p:nvPr>
            <p:ph type="sldNum" sz="quarter" idx="5"/>
          </p:nvPr>
        </p:nvSpPr>
        <p:spPr/>
        <p:txBody>
          <a:bodyPr/>
          <a:lstStyle/>
          <a:p>
            <a:fld id="{48B68F41-4315-4AD8-8CC1-A4811CFCD464}" type="slidenum">
              <a:rPr lang="en-US" smtClean="0"/>
              <a:t>7</a:t>
            </a:fld>
            <a:endParaRPr lang="en-US"/>
          </a:p>
        </p:txBody>
      </p:sp>
    </p:spTree>
    <p:extLst>
      <p:ext uri="{BB962C8B-B14F-4D97-AF65-F5344CB8AC3E}">
        <p14:creationId xmlns:p14="http://schemas.microsoft.com/office/powerpoint/2010/main" val="426822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explain the process for translations in Canada</a:t>
            </a:r>
          </a:p>
        </p:txBody>
      </p:sp>
      <p:sp>
        <p:nvSpPr>
          <p:cNvPr id="4" name="Slide Number Placeholder 3"/>
          <p:cNvSpPr>
            <a:spLocks noGrp="1"/>
          </p:cNvSpPr>
          <p:nvPr>
            <p:ph type="sldNum" sz="quarter" idx="5"/>
          </p:nvPr>
        </p:nvSpPr>
        <p:spPr/>
        <p:txBody>
          <a:bodyPr/>
          <a:lstStyle/>
          <a:p>
            <a:fld id="{48B68F41-4315-4AD8-8CC1-A4811CFCD464}" type="slidenum">
              <a:rPr lang="en-US" smtClean="0"/>
              <a:t>8</a:t>
            </a:fld>
            <a:endParaRPr lang="en-US"/>
          </a:p>
        </p:txBody>
      </p:sp>
    </p:spTree>
    <p:extLst>
      <p:ext uri="{BB962C8B-B14F-4D97-AF65-F5344CB8AC3E}">
        <p14:creationId xmlns:p14="http://schemas.microsoft.com/office/powerpoint/2010/main" val="24176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Slide 4</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first look at Health Canada and CTA applications to get a broad overview of the whole process from a Regulatory Affairs standpoint.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8B68F41-4315-4AD8-8CC1-A4811CFCD464}" type="slidenum">
              <a:rPr lang="en-US" smtClean="0"/>
              <a:t>9</a:t>
            </a:fld>
            <a:endParaRPr lang="en-US"/>
          </a:p>
        </p:txBody>
      </p:sp>
    </p:spTree>
    <p:extLst>
      <p:ext uri="{BB962C8B-B14F-4D97-AF65-F5344CB8AC3E}">
        <p14:creationId xmlns:p14="http://schemas.microsoft.com/office/powerpoint/2010/main" val="692719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0CDA-EBB2-4AC7-A388-77D439C951E6}"/>
              </a:ext>
            </a:extLst>
          </p:cNvPr>
          <p:cNvSpPr>
            <a:spLocks noGrp="1"/>
          </p:cNvSpPr>
          <p:nvPr>
            <p:ph type="ctrTitle"/>
          </p:nvPr>
        </p:nvSpPr>
        <p:spPr>
          <a:xfrm>
            <a:off x="572756" y="2062162"/>
            <a:ext cx="7814160" cy="2831384"/>
          </a:xfrm>
        </p:spPr>
        <p:txBody>
          <a:bodyPr anchor="ctr" anchorCtr="0"/>
          <a:lstStyle>
            <a:lvl1pPr algn="l">
              <a:defRPr sz="6000" b="1"/>
            </a:lvl1pPr>
          </a:lstStyle>
          <a:p>
            <a:r>
              <a:rPr lang="en-US" dirty="0"/>
              <a:t>Click to edit Master title style</a:t>
            </a:r>
          </a:p>
        </p:txBody>
      </p:sp>
      <p:sp>
        <p:nvSpPr>
          <p:cNvPr id="3" name="Subtitle 2">
            <a:extLst>
              <a:ext uri="{FF2B5EF4-FFF2-40B4-BE49-F238E27FC236}">
                <a16:creationId xmlns:a16="http://schemas.microsoft.com/office/drawing/2014/main" id="{15C95991-67BF-4718-97BD-E5945578BBD8}"/>
              </a:ext>
            </a:extLst>
          </p:cNvPr>
          <p:cNvSpPr>
            <a:spLocks noGrp="1"/>
          </p:cNvSpPr>
          <p:nvPr>
            <p:ph type="subTitle" idx="1"/>
          </p:nvPr>
        </p:nvSpPr>
        <p:spPr>
          <a:xfrm>
            <a:off x="572756" y="4893546"/>
            <a:ext cx="7814160" cy="121197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9686380-A3AE-4981-944F-4C7B82E731FD}"/>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50242E07-5B07-4E63-B27D-8D68E74CA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5D652-83C4-490F-8CFF-423F2F67FC65}"/>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10" name="Picture 9" descr="A picture containing dark, clock&#10;&#10;Description automatically generated">
            <a:extLst>
              <a:ext uri="{FF2B5EF4-FFF2-40B4-BE49-F238E27FC236}">
                <a16:creationId xmlns:a16="http://schemas.microsoft.com/office/drawing/2014/main" id="{5D135544-B028-402E-BF1F-10849B16E2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406530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5872-09E0-45D8-BF03-35868A7680A4}"/>
              </a:ext>
            </a:extLst>
          </p:cNvPr>
          <p:cNvSpPr>
            <a:spLocks noGrp="1"/>
          </p:cNvSpPr>
          <p:nvPr>
            <p:ph type="title"/>
          </p:nvPr>
        </p:nvSpPr>
        <p:spPr>
          <a:xfrm>
            <a:off x="2080008" y="365125"/>
            <a:ext cx="9273792" cy="1325563"/>
          </a:xfrm>
        </p:spPr>
        <p:txBody>
          <a:bodyPr/>
          <a:lstStyle>
            <a:lvl1pPr>
              <a:defRPr b="1">
                <a:solidFill>
                  <a:schemeClr val="tx1"/>
                </a:solidFill>
              </a:defRPr>
            </a:lvl1pPr>
          </a:lstStyle>
          <a:p>
            <a:endParaRPr lang="en-US" dirty="0"/>
          </a:p>
        </p:txBody>
      </p:sp>
      <p:sp>
        <p:nvSpPr>
          <p:cNvPr id="3" name="Date Placeholder 2">
            <a:extLst>
              <a:ext uri="{FF2B5EF4-FFF2-40B4-BE49-F238E27FC236}">
                <a16:creationId xmlns:a16="http://schemas.microsoft.com/office/drawing/2014/main" id="{1062DA70-B10A-4D10-B6F8-998F67541772}"/>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4" name="Footer Placeholder 3">
            <a:extLst>
              <a:ext uri="{FF2B5EF4-FFF2-40B4-BE49-F238E27FC236}">
                <a16:creationId xmlns:a16="http://schemas.microsoft.com/office/drawing/2014/main" id="{59D09A81-87F5-44FC-B877-083C69552F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6203F-B2C7-4264-AF6D-228BF24FFCA4}"/>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6" name="Picture 5" descr="A picture containing dark, clock&#10;&#10;Description automatically generated">
            <a:extLst>
              <a:ext uri="{FF2B5EF4-FFF2-40B4-BE49-F238E27FC236}">
                <a16:creationId xmlns:a16="http://schemas.microsoft.com/office/drawing/2014/main" id="{11CEBAE2-B5DC-4347-82A9-18E365606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89153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0CDA-EBB2-4AC7-A388-77D439C951E6}"/>
              </a:ext>
            </a:extLst>
          </p:cNvPr>
          <p:cNvSpPr>
            <a:spLocks noGrp="1"/>
          </p:cNvSpPr>
          <p:nvPr>
            <p:ph type="ctrTitle"/>
          </p:nvPr>
        </p:nvSpPr>
        <p:spPr>
          <a:xfrm>
            <a:off x="1578149" y="2013308"/>
            <a:ext cx="9035701" cy="2831384"/>
          </a:xfrm>
        </p:spPr>
        <p:txBody>
          <a:bodyPr anchor="ctr" anchorCtr="0"/>
          <a:lstStyle>
            <a:lvl1pPr algn="ctr">
              <a:defRPr sz="6000" b="1"/>
            </a:lvl1pPr>
          </a:lstStyle>
          <a:p>
            <a:r>
              <a:rPr lang="en-US" dirty="0"/>
              <a:t>Click to edit Master title style</a:t>
            </a:r>
          </a:p>
        </p:txBody>
      </p:sp>
      <p:sp>
        <p:nvSpPr>
          <p:cNvPr id="4" name="Date Placeholder 3">
            <a:extLst>
              <a:ext uri="{FF2B5EF4-FFF2-40B4-BE49-F238E27FC236}">
                <a16:creationId xmlns:a16="http://schemas.microsoft.com/office/drawing/2014/main" id="{19686380-A3AE-4981-944F-4C7B82E731FD}"/>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50242E07-5B07-4E63-B27D-8D68E74CA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5D652-83C4-490F-8CFF-423F2F67FC65}"/>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10" name="Picture 9" descr="A picture containing dark, clock&#10;&#10;Description automatically generated">
            <a:extLst>
              <a:ext uri="{FF2B5EF4-FFF2-40B4-BE49-F238E27FC236}">
                <a16:creationId xmlns:a16="http://schemas.microsoft.com/office/drawing/2014/main" id="{5D135544-B028-402E-BF1F-10849B16E2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284896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686380-A3AE-4981-944F-4C7B82E731FD}"/>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50242E07-5B07-4E63-B27D-8D68E74CA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5D652-83C4-490F-8CFF-423F2F67FC65}"/>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10" name="Picture 9" descr="A picture containing dark, clock&#10;&#10;Description automatically generated">
            <a:extLst>
              <a:ext uri="{FF2B5EF4-FFF2-40B4-BE49-F238E27FC236}">
                <a16:creationId xmlns:a16="http://schemas.microsoft.com/office/drawing/2014/main" id="{5D135544-B028-402E-BF1F-10849B16E2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7604" y="255815"/>
            <a:ext cx="6356792" cy="6346370"/>
          </a:xfrm>
          <a:prstGeom prst="rect">
            <a:avLst/>
          </a:prstGeom>
        </p:spPr>
      </p:pic>
    </p:spTree>
    <p:extLst>
      <p:ext uri="{BB962C8B-B14F-4D97-AF65-F5344CB8AC3E}">
        <p14:creationId xmlns:p14="http://schemas.microsoft.com/office/powerpoint/2010/main" val="226534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7F3E6-712D-4D6D-8DCB-1BB67F34BC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91" r="17932" b="17529"/>
          <a:stretch/>
        </p:blipFill>
        <p:spPr>
          <a:xfrm>
            <a:off x="8637453" y="0"/>
            <a:ext cx="3554547" cy="6858000"/>
          </a:xfrm>
          <a:prstGeom prst="rect">
            <a:avLst/>
          </a:prstGeom>
        </p:spPr>
      </p:pic>
      <p:sp>
        <p:nvSpPr>
          <p:cNvPr id="2" name="Title 1">
            <a:extLst>
              <a:ext uri="{FF2B5EF4-FFF2-40B4-BE49-F238E27FC236}">
                <a16:creationId xmlns:a16="http://schemas.microsoft.com/office/drawing/2014/main" id="{14E0F145-E05F-4C4C-B219-E5B77E9DDCD4}"/>
              </a:ext>
            </a:extLst>
          </p:cNvPr>
          <p:cNvSpPr>
            <a:spLocks noGrp="1"/>
          </p:cNvSpPr>
          <p:nvPr>
            <p:ph type="title"/>
          </p:nvPr>
        </p:nvSpPr>
        <p:spPr>
          <a:xfrm>
            <a:off x="2106860" y="365125"/>
            <a:ext cx="92469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CD37EC-D82B-4408-826E-59F5D3E6BC24}"/>
              </a:ext>
            </a:extLst>
          </p:cNvPr>
          <p:cNvSpPr>
            <a:spLocks noGrp="1"/>
          </p:cNvSpPr>
          <p:nvPr>
            <p:ph idx="1"/>
          </p:nvPr>
        </p:nvSpPr>
        <p:spPr>
          <a:xfrm>
            <a:off x="838200" y="2076597"/>
            <a:ext cx="10515600" cy="41003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315A8E-98C1-45F2-9713-42D0BAAAABD8}"/>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A8B64F4B-A50A-4AD8-92C9-CAC31A53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F9F9-5449-4B8E-85F6-0B6655CE1663}"/>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8" name="Picture 7" descr="A picture containing dark, clock&#10;&#10;Description automatically generated">
            <a:extLst>
              <a:ext uri="{FF2B5EF4-FFF2-40B4-BE49-F238E27FC236}">
                <a16:creationId xmlns:a16="http://schemas.microsoft.com/office/drawing/2014/main" id="{C6822E0E-3A5D-4476-B28A-AEAF15862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424645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145-E05F-4C4C-B219-E5B77E9DDCD4}"/>
              </a:ext>
            </a:extLst>
          </p:cNvPr>
          <p:cNvSpPr>
            <a:spLocks noGrp="1"/>
          </p:cNvSpPr>
          <p:nvPr>
            <p:ph type="title"/>
          </p:nvPr>
        </p:nvSpPr>
        <p:spPr>
          <a:xfrm>
            <a:off x="2106860" y="365125"/>
            <a:ext cx="9246939"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CD37EC-D82B-4408-826E-59F5D3E6BC24}"/>
              </a:ext>
            </a:extLst>
          </p:cNvPr>
          <p:cNvSpPr>
            <a:spLocks noGrp="1"/>
          </p:cNvSpPr>
          <p:nvPr>
            <p:ph idx="1"/>
          </p:nvPr>
        </p:nvSpPr>
        <p:spPr>
          <a:xfrm>
            <a:off x="838200" y="2076597"/>
            <a:ext cx="10515600" cy="41003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315A8E-98C1-45F2-9713-42D0BAAAABD8}"/>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A8B64F4B-A50A-4AD8-92C9-CAC31A53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F9F9-5449-4B8E-85F6-0B6655CE1663}"/>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8" name="Picture 7" descr="A picture containing dark, clock&#10;&#10;Description automatically generated">
            <a:extLst>
              <a:ext uri="{FF2B5EF4-FFF2-40B4-BE49-F238E27FC236}">
                <a16:creationId xmlns:a16="http://schemas.microsoft.com/office/drawing/2014/main" id="{C6822E0E-3A5D-4476-B28A-AEAF15862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3269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145-E05F-4C4C-B219-E5B77E9DDCD4}"/>
              </a:ext>
            </a:extLst>
          </p:cNvPr>
          <p:cNvSpPr>
            <a:spLocks noGrp="1"/>
          </p:cNvSpPr>
          <p:nvPr>
            <p:ph type="title"/>
          </p:nvPr>
        </p:nvSpPr>
        <p:spPr>
          <a:xfrm>
            <a:off x="2106860" y="365125"/>
            <a:ext cx="92469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CD37EC-D82B-4408-826E-59F5D3E6BC24}"/>
              </a:ext>
            </a:extLst>
          </p:cNvPr>
          <p:cNvSpPr>
            <a:spLocks noGrp="1"/>
          </p:cNvSpPr>
          <p:nvPr>
            <p:ph idx="1"/>
          </p:nvPr>
        </p:nvSpPr>
        <p:spPr>
          <a:xfrm>
            <a:off x="838200" y="2076597"/>
            <a:ext cx="10515600" cy="41003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315A8E-98C1-45F2-9713-42D0BAAAABD8}"/>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A8B64F4B-A50A-4AD8-92C9-CAC31A53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F9F9-5449-4B8E-85F6-0B6655CE1663}"/>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8" name="Picture 7" descr="A picture containing dark, clock&#10;&#10;Description automatically generated">
            <a:extLst>
              <a:ext uri="{FF2B5EF4-FFF2-40B4-BE49-F238E27FC236}">
                <a16:creationId xmlns:a16="http://schemas.microsoft.com/office/drawing/2014/main" id="{C6822E0E-3A5D-4476-B28A-AEAF15862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342224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145-E05F-4C4C-B219-E5B77E9DD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D37EC-D82B-4408-826E-59F5D3E6BC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15A8E-98C1-45F2-9713-42D0BAAAABD8}"/>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A8B64F4B-A50A-4AD8-92C9-CAC31A53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F9F9-5449-4B8E-85F6-0B6655CE1663}"/>
              </a:ext>
            </a:extLst>
          </p:cNvPr>
          <p:cNvSpPr>
            <a:spLocks noGrp="1"/>
          </p:cNvSpPr>
          <p:nvPr>
            <p:ph type="sldNum" sz="quarter" idx="12"/>
          </p:nvPr>
        </p:nvSpPr>
        <p:spPr/>
        <p:txBody>
          <a:bodyPr/>
          <a:lstStyle/>
          <a:p>
            <a:fld id="{012B03AD-7BA5-49D5-BB2E-6D752EA6A08A}" type="slidenum">
              <a:rPr lang="en-US" smtClean="0"/>
              <a:t>‹#›</a:t>
            </a:fld>
            <a:endParaRPr lang="en-US"/>
          </a:p>
        </p:txBody>
      </p:sp>
    </p:spTree>
    <p:extLst>
      <p:ext uri="{BB962C8B-B14F-4D97-AF65-F5344CB8AC3E}">
        <p14:creationId xmlns:p14="http://schemas.microsoft.com/office/powerpoint/2010/main" val="376238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145-E05F-4C4C-B219-E5B77E9DDCD4}"/>
              </a:ext>
            </a:extLst>
          </p:cNvPr>
          <p:cNvSpPr>
            <a:spLocks noGrp="1"/>
          </p:cNvSpPr>
          <p:nvPr>
            <p:ph type="title"/>
          </p:nvPr>
        </p:nvSpPr>
        <p:spPr>
          <a:xfrm>
            <a:off x="2080008" y="365125"/>
            <a:ext cx="9273792"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9CD37EC-D82B-4408-826E-59F5D3E6BC24}"/>
              </a:ext>
            </a:extLst>
          </p:cNvPr>
          <p:cNvSpPr>
            <a:spLocks noGrp="1"/>
          </p:cNvSpPr>
          <p:nvPr>
            <p:ph idx="1"/>
          </p:nvPr>
        </p:nvSpPr>
        <p:spPr>
          <a:xfrm>
            <a:off x="838200" y="2076597"/>
            <a:ext cx="10515600" cy="4100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15A8E-98C1-45F2-9713-42D0BAAAABD8}"/>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A8B64F4B-A50A-4AD8-92C9-CAC31A53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BF9F9-5449-4B8E-85F6-0B6655CE1663}"/>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7" name="Picture 6" descr="A picture containing dark, clock&#10;&#10;Description automatically generated">
            <a:extLst>
              <a:ext uri="{FF2B5EF4-FFF2-40B4-BE49-F238E27FC236}">
                <a16:creationId xmlns:a16="http://schemas.microsoft.com/office/drawing/2014/main" id="{108DA17F-0008-48D4-8B65-D568814D40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323231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E01D-6263-467E-A481-D07C9D69239A}"/>
              </a:ext>
            </a:extLst>
          </p:cNvPr>
          <p:cNvSpPr>
            <a:spLocks noGrp="1"/>
          </p:cNvSpPr>
          <p:nvPr>
            <p:ph type="title"/>
          </p:nvPr>
        </p:nvSpPr>
        <p:spPr>
          <a:xfrm>
            <a:off x="831850" y="1709738"/>
            <a:ext cx="10515600" cy="2852737"/>
          </a:xfrm>
        </p:spPr>
        <p:txBody>
          <a:bodyPr anchor="ctr" anchorCtr="0">
            <a:noAutofit/>
          </a:bodyPr>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069617A7-58CE-4DA1-8172-057A345978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6E01761-56A8-4652-B33E-732B85192383}"/>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9B0C57ED-C3A9-467E-BC59-58762904D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79A58-FCA1-427B-B000-63B2B6C33242}"/>
              </a:ext>
            </a:extLst>
          </p:cNvPr>
          <p:cNvSpPr>
            <a:spLocks noGrp="1"/>
          </p:cNvSpPr>
          <p:nvPr>
            <p:ph type="sldNum" sz="quarter" idx="12"/>
          </p:nvPr>
        </p:nvSpPr>
        <p:spPr/>
        <p:txBody>
          <a:bodyPr/>
          <a:lstStyle/>
          <a:p>
            <a:fld id="{012B03AD-7BA5-49D5-BB2E-6D752EA6A08A}" type="slidenum">
              <a:rPr lang="en-US" smtClean="0"/>
              <a:t>‹#›</a:t>
            </a:fld>
            <a:endParaRPr lang="en-US"/>
          </a:p>
        </p:txBody>
      </p:sp>
    </p:spTree>
    <p:extLst>
      <p:ext uri="{BB962C8B-B14F-4D97-AF65-F5344CB8AC3E}">
        <p14:creationId xmlns:p14="http://schemas.microsoft.com/office/powerpoint/2010/main" val="233215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5872-09E0-45D8-BF03-35868A7680A4}"/>
              </a:ext>
            </a:extLst>
          </p:cNvPr>
          <p:cNvSpPr>
            <a:spLocks noGrp="1"/>
          </p:cNvSpPr>
          <p:nvPr>
            <p:ph type="title"/>
          </p:nvPr>
        </p:nvSpPr>
        <p:spPr>
          <a:xfrm>
            <a:off x="2080008" y="365125"/>
            <a:ext cx="9273792"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062DA70-B10A-4D10-B6F8-998F67541772}"/>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4" name="Footer Placeholder 3">
            <a:extLst>
              <a:ext uri="{FF2B5EF4-FFF2-40B4-BE49-F238E27FC236}">
                <a16:creationId xmlns:a16="http://schemas.microsoft.com/office/drawing/2014/main" id="{59D09A81-87F5-44FC-B877-083C69552F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6203F-B2C7-4264-AF6D-228BF24FFCA4}"/>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6" name="Picture 5" descr="A picture containing dark, clock&#10;&#10;Description automatically generated">
            <a:extLst>
              <a:ext uri="{FF2B5EF4-FFF2-40B4-BE49-F238E27FC236}">
                <a16:creationId xmlns:a16="http://schemas.microsoft.com/office/drawing/2014/main" id="{11CEBAE2-B5DC-4347-82A9-18E365606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147901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5872-09E0-45D8-BF03-35868A7680A4}"/>
              </a:ext>
            </a:extLst>
          </p:cNvPr>
          <p:cNvSpPr>
            <a:spLocks noGrp="1"/>
          </p:cNvSpPr>
          <p:nvPr>
            <p:ph type="title"/>
          </p:nvPr>
        </p:nvSpPr>
        <p:spPr>
          <a:xfrm>
            <a:off x="2080008" y="365125"/>
            <a:ext cx="9273792" cy="1325563"/>
          </a:xfrm>
        </p:spPr>
        <p:txBody>
          <a:bodyPr/>
          <a:lstStyle>
            <a:lvl1pPr>
              <a:defRPr b="1">
                <a:solidFill>
                  <a:schemeClr val="tx1"/>
                </a:solidFill>
              </a:defRPr>
            </a:lvl1pPr>
          </a:lstStyle>
          <a:p>
            <a:endParaRPr lang="en-US" dirty="0"/>
          </a:p>
        </p:txBody>
      </p:sp>
      <p:sp>
        <p:nvSpPr>
          <p:cNvPr id="3" name="Date Placeholder 2">
            <a:extLst>
              <a:ext uri="{FF2B5EF4-FFF2-40B4-BE49-F238E27FC236}">
                <a16:creationId xmlns:a16="http://schemas.microsoft.com/office/drawing/2014/main" id="{1062DA70-B10A-4D10-B6F8-998F67541772}"/>
              </a:ext>
            </a:extLst>
          </p:cNvPr>
          <p:cNvSpPr>
            <a:spLocks noGrp="1"/>
          </p:cNvSpPr>
          <p:nvPr>
            <p:ph type="dt" sz="half" idx="10"/>
          </p:nvPr>
        </p:nvSpPr>
        <p:spPr/>
        <p:txBody>
          <a:bodyPr/>
          <a:lstStyle/>
          <a:p>
            <a:fld id="{05FFAFC8-B131-4A58-AF6F-218885CF51AB}" type="datetimeFigureOut">
              <a:rPr lang="en-US" smtClean="0"/>
              <a:t>2/19/2020</a:t>
            </a:fld>
            <a:endParaRPr lang="en-US"/>
          </a:p>
        </p:txBody>
      </p:sp>
      <p:sp>
        <p:nvSpPr>
          <p:cNvPr id="4" name="Footer Placeholder 3">
            <a:extLst>
              <a:ext uri="{FF2B5EF4-FFF2-40B4-BE49-F238E27FC236}">
                <a16:creationId xmlns:a16="http://schemas.microsoft.com/office/drawing/2014/main" id="{59D09A81-87F5-44FC-B877-083C69552F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6203F-B2C7-4264-AF6D-228BF24FFCA4}"/>
              </a:ext>
            </a:extLst>
          </p:cNvPr>
          <p:cNvSpPr>
            <a:spLocks noGrp="1"/>
          </p:cNvSpPr>
          <p:nvPr>
            <p:ph type="sldNum" sz="quarter" idx="12"/>
          </p:nvPr>
        </p:nvSpPr>
        <p:spPr/>
        <p:txBody>
          <a:bodyPr/>
          <a:lstStyle/>
          <a:p>
            <a:fld id="{012B03AD-7BA5-49D5-BB2E-6D752EA6A08A}" type="slidenum">
              <a:rPr lang="en-US" smtClean="0"/>
              <a:t>‹#›</a:t>
            </a:fld>
            <a:endParaRPr lang="en-US"/>
          </a:p>
        </p:txBody>
      </p:sp>
      <p:pic>
        <p:nvPicPr>
          <p:cNvPr id="6" name="Picture 5" descr="A picture containing dark, clock&#10;&#10;Description automatically generated">
            <a:extLst>
              <a:ext uri="{FF2B5EF4-FFF2-40B4-BE49-F238E27FC236}">
                <a16:creationId xmlns:a16="http://schemas.microsoft.com/office/drawing/2014/main" id="{11CEBAE2-B5DC-4347-82A9-18E365606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80008" cy="2076598"/>
          </a:xfrm>
          <a:prstGeom prst="rect">
            <a:avLst/>
          </a:prstGeom>
        </p:spPr>
      </p:pic>
    </p:spTree>
    <p:extLst>
      <p:ext uri="{BB962C8B-B14F-4D97-AF65-F5344CB8AC3E}">
        <p14:creationId xmlns:p14="http://schemas.microsoft.com/office/powerpoint/2010/main" val="42640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A5138-AC49-4F1C-A630-B705367E18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7B0C22-15A8-43D1-8CD3-8A13904FE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08C2F-32C3-483F-84C7-6F21B683C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FFAFC8-B131-4A58-AF6F-218885CF51AB}" type="datetimeFigureOut">
              <a:rPr lang="en-US" smtClean="0"/>
              <a:t>2/19/2020</a:t>
            </a:fld>
            <a:endParaRPr lang="en-US"/>
          </a:p>
        </p:txBody>
      </p:sp>
      <p:sp>
        <p:nvSpPr>
          <p:cNvPr id="5" name="Footer Placeholder 4">
            <a:extLst>
              <a:ext uri="{FF2B5EF4-FFF2-40B4-BE49-F238E27FC236}">
                <a16:creationId xmlns:a16="http://schemas.microsoft.com/office/drawing/2014/main" id="{174BE8AE-881B-4A1B-A0E4-9DABCBC3D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FB0A84-CF5C-4F9C-A0AC-0868CFF82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B03AD-7BA5-49D5-BB2E-6D752EA6A08A}" type="slidenum">
              <a:rPr lang="en-US" smtClean="0"/>
              <a:t>‹#›</a:t>
            </a:fld>
            <a:endParaRPr lang="en-US"/>
          </a:p>
        </p:txBody>
      </p:sp>
    </p:spTree>
    <p:extLst>
      <p:ext uri="{BB962C8B-B14F-4D97-AF65-F5344CB8AC3E}">
        <p14:creationId xmlns:p14="http://schemas.microsoft.com/office/powerpoint/2010/main" val="27028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3" r:id="rId4"/>
    <p:sldLayoutId id="2147483661" r:id="rId5"/>
    <p:sldLayoutId id="2147483669" r:id="rId6"/>
    <p:sldLayoutId id="2147483651" r:id="rId7"/>
    <p:sldLayoutId id="2147483664" r:id="rId8"/>
    <p:sldLayoutId id="2147483665" r:id="rId9"/>
    <p:sldLayoutId id="2147483667" r:id="rId10"/>
    <p:sldLayoutId id="2147483668" r:id="rId11"/>
    <p:sldLayoutId id="2147483670" r:id="rId12"/>
  </p:sldLayoutIdLst>
  <p:txStyles>
    <p:title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9201-9115-4C97-9519-1505B4914B29}"/>
              </a:ext>
            </a:extLst>
          </p:cNvPr>
          <p:cNvSpPr>
            <a:spLocks noGrp="1"/>
          </p:cNvSpPr>
          <p:nvPr>
            <p:ph type="ctrTitle"/>
          </p:nvPr>
        </p:nvSpPr>
        <p:spPr/>
        <p:txBody>
          <a:bodyPr/>
          <a:lstStyle/>
          <a:p>
            <a:r>
              <a:rPr lang="en-US" dirty="0"/>
              <a:t>CLN231: Canadian Regulations</a:t>
            </a:r>
          </a:p>
        </p:txBody>
      </p:sp>
      <p:sp>
        <p:nvSpPr>
          <p:cNvPr id="3" name="Subtitle 2">
            <a:extLst>
              <a:ext uri="{FF2B5EF4-FFF2-40B4-BE49-F238E27FC236}">
                <a16:creationId xmlns:a16="http://schemas.microsoft.com/office/drawing/2014/main" id="{59964F17-3C11-4008-B9E7-51FC290B0B7E}"/>
              </a:ext>
            </a:extLst>
          </p:cNvPr>
          <p:cNvSpPr>
            <a:spLocks noGrp="1"/>
          </p:cNvSpPr>
          <p:nvPr>
            <p:ph type="subTitle" idx="1"/>
          </p:nvPr>
        </p:nvSpPr>
        <p:spPr/>
        <p:txBody>
          <a:bodyPr/>
          <a:lstStyle/>
          <a:p>
            <a:r>
              <a:rPr lang="en-US" b="1" dirty="0">
                <a:solidFill>
                  <a:schemeClr val="tx1"/>
                </a:solidFill>
              </a:rPr>
              <a:t>Introduction</a:t>
            </a:r>
          </a:p>
          <a:p>
            <a:r>
              <a:rPr lang="en-US" dirty="0">
                <a:solidFill>
                  <a:schemeClr val="tx1"/>
                </a:solidFill>
              </a:rPr>
              <a:t>February 2020</a:t>
            </a:r>
          </a:p>
        </p:txBody>
      </p:sp>
    </p:spTree>
    <p:extLst>
      <p:ext uri="{BB962C8B-B14F-4D97-AF65-F5344CB8AC3E}">
        <p14:creationId xmlns:p14="http://schemas.microsoft.com/office/powerpoint/2010/main" val="223736598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a:xfrm>
            <a:off x="831850" y="1709738"/>
            <a:ext cx="10515600" cy="3094491"/>
          </a:xfrm>
        </p:spPr>
        <p:txBody>
          <a:bodyPr/>
          <a:lstStyle/>
          <a:p>
            <a:r>
              <a:rPr lang="en-US" dirty="0"/>
              <a:t>What is Health Canada?</a:t>
            </a:r>
          </a:p>
        </p:txBody>
      </p:sp>
    </p:spTree>
    <p:extLst>
      <p:ext uri="{BB962C8B-B14F-4D97-AF65-F5344CB8AC3E}">
        <p14:creationId xmlns:p14="http://schemas.microsoft.com/office/powerpoint/2010/main" val="2817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sp>
        <p:nvSpPr>
          <p:cNvPr id="2" name="Content Placeholder 1">
            <a:extLst>
              <a:ext uri="{FF2B5EF4-FFF2-40B4-BE49-F238E27FC236}">
                <a16:creationId xmlns:a16="http://schemas.microsoft.com/office/drawing/2014/main" id="{7FA399B6-3FCA-4C8F-AFF8-96A4C34A5117}"/>
              </a:ext>
            </a:extLst>
          </p:cNvPr>
          <p:cNvSpPr>
            <a:spLocks noGrp="1"/>
          </p:cNvSpPr>
          <p:nvPr>
            <p:ph idx="1"/>
          </p:nvPr>
        </p:nvSpPr>
        <p:spPr>
          <a:xfrm>
            <a:off x="3460318" y="2076597"/>
            <a:ext cx="7893482" cy="4100365"/>
          </a:xfrm>
        </p:spPr>
        <p:txBody>
          <a:bodyPr/>
          <a:lstStyle/>
          <a:p>
            <a:pPr marL="0" indent="0">
              <a:buNone/>
            </a:pPr>
            <a:r>
              <a:rPr lang="en-US" dirty="0"/>
              <a:t>Equivalent to FDA</a:t>
            </a:r>
          </a:p>
        </p:txBody>
      </p:sp>
      <p:pic>
        <p:nvPicPr>
          <p:cNvPr id="9" name="Picture 8" descr="A close up of a sign&#10;&#10;Description automatically generated">
            <a:extLst>
              <a:ext uri="{FF2B5EF4-FFF2-40B4-BE49-F238E27FC236}">
                <a16:creationId xmlns:a16="http://schemas.microsoft.com/office/drawing/2014/main" id="{E0B8F6A2-1E41-4F4B-B741-806A4A227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229" y="1676174"/>
            <a:ext cx="1188720" cy="1188720"/>
          </a:xfrm>
          <a:prstGeom prst="rect">
            <a:avLst/>
          </a:prstGeom>
        </p:spPr>
      </p:pic>
    </p:spTree>
    <p:extLst>
      <p:ext uri="{BB962C8B-B14F-4D97-AF65-F5344CB8AC3E}">
        <p14:creationId xmlns:p14="http://schemas.microsoft.com/office/powerpoint/2010/main" val="243479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sp>
        <p:nvSpPr>
          <p:cNvPr id="2" name="Content Placeholder 1">
            <a:extLst>
              <a:ext uri="{FF2B5EF4-FFF2-40B4-BE49-F238E27FC236}">
                <a16:creationId xmlns:a16="http://schemas.microsoft.com/office/drawing/2014/main" id="{7FA399B6-3FCA-4C8F-AFF8-96A4C34A5117}"/>
              </a:ext>
            </a:extLst>
          </p:cNvPr>
          <p:cNvSpPr>
            <a:spLocks noGrp="1"/>
          </p:cNvSpPr>
          <p:nvPr>
            <p:ph idx="1"/>
          </p:nvPr>
        </p:nvSpPr>
        <p:spPr>
          <a:xfrm>
            <a:off x="3460318" y="2076597"/>
            <a:ext cx="7893482" cy="4100365"/>
          </a:xfrm>
        </p:spPr>
        <p:txBody>
          <a:bodyPr/>
          <a:lstStyle/>
          <a:p>
            <a:pPr marL="0" indent="0">
              <a:buNone/>
            </a:pPr>
            <a:r>
              <a:rPr lang="en-US" dirty="0"/>
              <a:t>Equivalent to FDA</a:t>
            </a:r>
          </a:p>
          <a:p>
            <a:pPr marL="0" indent="0">
              <a:buNone/>
            </a:pPr>
            <a:endParaRPr lang="en-US" dirty="0"/>
          </a:p>
          <a:p>
            <a:pPr marL="0" indent="0">
              <a:buNone/>
            </a:pPr>
            <a:endParaRPr lang="en-US" dirty="0"/>
          </a:p>
          <a:p>
            <a:pPr marL="0" indent="0">
              <a:buNone/>
            </a:pPr>
            <a:r>
              <a:rPr lang="en-US" dirty="0"/>
              <a:t>Monitors clinical trials</a:t>
            </a:r>
          </a:p>
        </p:txBody>
      </p:sp>
      <p:pic>
        <p:nvPicPr>
          <p:cNvPr id="4" name="Picture 3" descr="A picture containing drawing&#10;&#10;Description automatically generated">
            <a:extLst>
              <a:ext uri="{FF2B5EF4-FFF2-40B4-BE49-F238E27FC236}">
                <a16:creationId xmlns:a16="http://schemas.microsoft.com/office/drawing/2014/main" id="{B2D383E2-87C0-43F3-AA90-079615909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229" y="3206748"/>
            <a:ext cx="1188720" cy="1188720"/>
          </a:xfrm>
          <a:prstGeom prst="rect">
            <a:avLst/>
          </a:prstGeom>
        </p:spPr>
      </p:pic>
      <p:pic>
        <p:nvPicPr>
          <p:cNvPr id="9" name="Picture 8" descr="A close up of a sign&#10;&#10;Description automatically generated">
            <a:extLst>
              <a:ext uri="{FF2B5EF4-FFF2-40B4-BE49-F238E27FC236}">
                <a16:creationId xmlns:a16="http://schemas.microsoft.com/office/drawing/2014/main" id="{E0B8F6A2-1E41-4F4B-B741-806A4A227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229" y="1676174"/>
            <a:ext cx="1188720" cy="1188720"/>
          </a:xfrm>
          <a:prstGeom prst="rect">
            <a:avLst/>
          </a:prstGeom>
        </p:spPr>
      </p:pic>
    </p:spTree>
    <p:extLst>
      <p:ext uri="{BB962C8B-B14F-4D97-AF65-F5344CB8AC3E}">
        <p14:creationId xmlns:p14="http://schemas.microsoft.com/office/powerpoint/2010/main" val="33042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sp>
        <p:nvSpPr>
          <p:cNvPr id="2" name="Content Placeholder 1">
            <a:extLst>
              <a:ext uri="{FF2B5EF4-FFF2-40B4-BE49-F238E27FC236}">
                <a16:creationId xmlns:a16="http://schemas.microsoft.com/office/drawing/2014/main" id="{7FA399B6-3FCA-4C8F-AFF8-96A4C34A5117}"/>
              </a:ext>
            </a:extLst>
          </p:cNvPr>
          <p:cNvSpPr>
            <a:spLocks noGrp="1"/>
          </p:cNvSpPr>
          <p:nvPr>
            <p:ph idx="1"/>
          </p:nvPr>
        </p:nvSpPr>
        <p:spPr>
          <a:xfrm>
            <a:off x="3460318" y="2076597"/>
            <a:ext cx="7893482" cy="4100365"/>
          </a:xfrm>
        </p:spPr>
        <p:txBody>
          <a:bodyPr/>
          <a:lstStyle/>
          <a:p>
            <a:pPr marL="0" indent="0">
              <a:buNone/>
            </a:pPr>
            <a:r>
              <a:rPr lang="en-US" dirty="0"/>
              <a:t>Equivalent to FDA</a:t>
            </a:r>
          </a:p>
          <a:p>
            <a:pPr marL="0" indent="0">
              <a:buNone/>
            </a:pPr>
            <a:endParaRPr lang="en-US" dirty="0"/>
          </a:p>
          <a:p>
            <a:pPr marL="0" indent="0">
              <a:buNone/>
            </a:pPr>
            <a:endParaRPr lang="en-US" dirty="0"/>
          </a:p>
          <a:p>
            <a:pPr marL="0" indent="0">
              <a:buNone/>
            </a:pPr>
            <a:r>
              <a:rPr lang="en-US" dirty="0"/>
              <a:t>Monitors clinical trials</a:t>
            </a:r>
          </a:p>
          <a:p>
            <a:pPr marL="0" indent="0">
              <a:buNone/>
            </a:pPr>
            <a:endParaRPr lang="en-US" dirty="0"/>
          </a:p>
          <a:p>
            <a:pPr marL="0" indent="0">
              <a:buNone/>
            </a:pPr>
            <a:endParaRPr lang="en-US" dirty="0"/>
          </a:p>
          <a:p>
            <a:pPr marL="0" indent="0">
              <a:buNone/>
            </a:pPr>
            <a:r>
              <a:rPr lang="en-US" dirty="0"/>
              <a:t>Provides guidance</a:t>
            </a:r>
          </a:p>
        </p:txBody>
      </p:sp>
      <p:pic>
        <p:nvPicPr>
          <p:cNvPr id="4" name="Picture 3" descr="A picture containing drawing&#10;&#10;Description automatically generated">
            <a:extLst>
              <a:ext uri="{FF2B5EF4-FFF2-40B4-BE49-F238E27FC236}">
                <a16:creationId xmlns:a16="http://schemas.microsoft.com/office/drawing/2014/main" id="{B2D383E2-87C0-43F3-AA90-079615909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229" y="3206748"/>
            <a:ext cx="1188720" cy="1188720"/>
          </a:xfrm>
          <a:prstGeom prst="rect">
            <a:avLst/>
          </a:prstGeom>
        </p:spPr>
      </p:pic>
      <p:pic>
        <p:nvPicPr>
          <p:cNvPr id="9" name="Picture 8" descr="A close up of a sign&#10;&#10;Description automatically generated">
            <a:extLst>
              <a:ext uri="{FF2B5EF4-FFF2-40B4-BE49-F238E27FC236}">
                <a16:creationId xmlns:a16="http://schemas.microsoft.com/office/drawing/2014/main" id="{E0B8F6A2-1E41-4F4B-B741-806A4A227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229" y="1676174"/>
            <a:ext cx="1188720" cy="118872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54E8B04-61BC-4275-B048-65817DCFF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229" y="4737322"/>
            <a:ext cx="1188720" cy="1188720"/>
          </a:xfrm>
          <a:prstGeom prst="rect">
            <a:avLst/>
          </a:prstGeom>
        </p:spPr>
      </p:pic>
    </p:spTree>
    <p:extLst>
      <p:ext uri="{BB962C8B-B14F-4D97-AF65-F5344CB8AC3E}">
        <p14:creationId xmlns:p14="http://schemas.microsoft.com/office/powerpoint/2010/main" val="162230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sp>
        <p:nvSpPr>
          <p:cNvPr id="18" name="Title 5">
            <a:extLst>
              <a:ext uri="{FF2B5EF4-FFF2-40B4-BE49-F238E27FC236}">
                <a16:creationId xmlns:a16="http://schemas.microsoft.com/office/drawing/2014/main" id="{87AA84C7-AB06-4748-8739-20178A888222}"/>
              </a:ext>
            </a:extLst>
          </p:cNvPr>
          <p:cNvSpPr txBox="1">
            <a:spLocks/>
          </p:cNvSpPr>
          <p:nvPr/>
        </p:nvSpPr>
        <p:spPr>
          <a:xfrm>
            <a:off x="2106860" y="1207028"/>
            <a:ext cx="9399339" cy="4836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Divisions of Health Canada</a:t>
            </a:r>
          </a:p>
        </p:txBody>
      </p:sp>
    </p:spTree>
    <p:extLst>
      <p:ext uri="{BB962C8B-B14F-4D97-AF65-F5344CB8AC3E}">
        <p14:creationId xmlns:p14="http://schemas.microsoft.com/office/powerpoint/2010/main" val="421142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grpSp>
        <p:nvGrpSpPr>
          <p:cNvPr id="10" name="Group 9">
            <a:extLst>
              <a:ext uri="{FF2B5EF4-FFF2-40B4-BE49-F238E27FC236}">
                <a16:creationId xmlns:a16="http://schemas.microsoft.com/office/drawing/2014/main" id="{E90B7084-0080-46BC-A79F-F77FD4DAF4FD}"/>
              </a:ext>
            </a:extLst>
          </p:cNvPr>
          <p:cNvGrpSpPr/>
          <p:nvPr/>
        </p:nvGrpSpPr>
        <p:grpSpPr>
          <a:xfrm>
            <a:off x="1196089" y="1586778"/>
            <a:ext cx="5167086" cy="5167086"/>
            <a:chOff x="876775" y="1543236"/>
            <a:chExt cx="5167086" cy="5167086"/>
          </a:xfrm>
        </p:grpSpPr>
        <p:sp>
          <p:nvSpPr>
            <p:cNvPr id="3" name="Oval 2">
              <a:extLst>
                <a:ext uri="{FF2B5EF4-FFF2-40B4-BE49-F238E27FC236}">
                  <a16:creationId xmlns:a16="http://schemas.microsoft.com/office/drawing/2014/main" id="{E001BA91-8C4E-4C04-B54F-B277F02FDD08}"/>
                </a:ext>
              </a:extLst>
            </p:cNvPr>
            <p:cNvSpPr/>
            <p:nvPr/>
          </p:nvSpPr>
          <p:spPr>
            <a:xfrm>
              <a:off x="1435575" y="2076597"/>
              <a:ext cx="4049486" cy="4049486"/>
            </a:xfrm>
            <a:prstGeom prst="ellipse">
              <a:avLst/>
            </a:prstGeom>
            <a:gradFill flip="none" rotWithShape="1">
              <a:gsLst>
                <a:gs pos="0">
                  <a:srgbClr val="D1262A">
                    <a:lumMod val="67000"/>
                  </a:srgbClr>
                </a:gs>
                <a:gs pos="48000">
                  <a:srgbClr val="D1262A">
                    <a:lumMod val="97000"/>
                  </a:srgbClr>
                </a:gs>
                <a:gs pos="100000">
                  <a:srgbClr val="D1262A">
                    <a:lumMod val="60000"/>
                    <a:lumOff val="40000"/>
                  </a:srgbClr>
                </a:gs>
              </a:gsLst>
              <a:lin ang="16200000" scaled="1"/>
              <a:tileRect/>
            </a:gradFill>
            <a:ln>
              <a:noFill/>
            </a:ln>
            <a:effectLst>
              <a:glow rad="635000">
                <a:schemeClr val="bg1">
                  <a:alpha val="36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DB2D3F-8901-4D8A-AC91-AF494A072A23}"/>
                </a:ext>
              </a:extLst>
            </p:cNvPr>
            <p:cNvSpPr/>
            <p:nvPr/>
          </p:nvSpPr>
          <p:spPr>
            <a:xfrm>
              <a:off x="876775" y="1543236"/>
              <a:ext cx="5167086" cy="5167086"/>
            </a:xfrm>
            <a:prstGeom prst="ellipse">
              <a:avLst/>
            </a:prstGeom>
            <a:noFill/>
            <a:ln w="22225">
              <a:solidFill>
                <a:srgbClr val="EEE6EA">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AF7AAA-F8B2-4425-8866-05323F688D79}"/>
                </a:ext>
              </a:extLst>
            </p:cNvPr>
            <p:cNvSpPr/>
            <p:nvPr/>
          </p:nvSpPr>
          <p:spPr>
            <a:xfrm>
              <a:off x="1031154" y="5314764"/>
              <a:ext cx="643952" cy="621579"/>
            </a:xfrm>
            <a:prstGeom prst="ellipse">
              <a:avLst/>
            </a:prstGeom>
            <a:gradFill flip="none" rotWithShape="1">
              <a:gsLst>
                <a:gs pos="0">
                  <a:schemeClr val="bg1">
                    <a:lumMod val="100000"/>
                  </a:schemeClr>
                </a:gs>
                <a:gs pos="59000">
                  <a:schemeClr val="bg1">
                    <a:alpha val="10000"/>
                  </a:schemeClr>
                </a:gs>
                <a:gs pos="100000">
                  <a:srgbClr val="D1262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7FA399B6-3FCA-4C8F-AFF8-96A4C34A5117}"/>
              </a:ext>
            </a:extLst>
          </p:cNvPr>
          <p:cNvSpPr>
            <a:spLocks noGrp="1"/>
          </p:cNvSpPr>
          <p:nvPr>
            <p:ph idx="1"/>
          </p:nvPr>
        </p:nvSpPr>
        <p:spPr>
          <a:xfrm>
            <a:off x="2282855" y="3318773"/>
            <a:ext cx="3005557" cy="1753973"/>
          </a:xfrm>
        </p:spPr>
        <p:txBody>
          <a:bodyPr anchor="ctr" anchorCtr="0">
            <a:normAutofit/>
          </a:bodyPr>
          <a:lstStyle/>
          <a:p>
            <a:pPr marL="0" indent="0" algn="ctr">
              <a:buNone/>
            </a:pPr>
            <a:r>
              <a:rPr lang="en-US" sz="3200" b="1" dirty="0">
                <a:solidFill>
                  <a:schemeClr val="bg1"/>
                </a:solidFill>
              </a:rPr>
              <a:t>Therapeutic Products Directorate</a:t>
            </a:r>
          </a:p>
        </p:txBody>
      </p:sp>
      <p:sp>
        <p:nvSpPr>
          <p:cNvPr id="18" name="Title 5">
            <a:extLst>
              <a:ext uri="{FF2B5EF4-FFF2-40B4-BE49-F238E27FC236}">
                <a16:creationId xmlns:a16="http://schemas.microsoft.com/office/drawing/2014/main" id="{87AA84C7-AB06-4748-8739-20178A888222}"/>
              </a:ext>
            </a:extLst>
          </p:cNvPr>
          <p:cNvSpPr txBox="1">
            <a:spLocks/>
          </p:cNvSpPr>
          <p:nvPr/>
        </p:nvSpPr>
        <p:spPr>
          <a:xfrm>
            <a:off x="2106860" y="1207028"/>
            <a:ext cx="9399339" cy="4836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Divisions of Health Canada</a:t>
            </a:r>
          </a:p>
        </p:txBody>
      </p:sp>
    </p:spTree>
    <p:extLst>
      <p:ext uri="{BB962C8B-B14F-4D97-AF65-F5344CB8AC3E}">
        <p14:creationId xmlns:p14="http://schemas.microsoft.com/office/powerpoint/2010/main" val="366734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6CFE82-7787-4C25-ABF5-55AD9D93C469}"/>
              </a:ext>
            </a:extLst>
          </p:cNvPr>
          <p:cNvSpPr>
            <a:spLocks noGrp="1"/>
          </p:cNvSpPr>
          <p:nvPr>
            <p:ph type="title"/>
          </p:nvPr>
        </p:nvSpPr>
        <p:spPr/>
        <p:txBody>
          <a:bodyPr/>
          <a:lstStyle/>
          <a:p>
            <a:r>
              <a:rPr lang="en-US" dirty="0"/>
              <a:t>What is Health Canada?</a:t>
            </a:r>
          </a:p>
        </p:txBody>
      </p:sp>
      <p:grpSp>
        <p:nvGrpSpPr>
          <p:cNvPr id="4" name="Group 3">
            <a:extLst>
              <a:ext uri="{FF2B5EF4-FFF2-40B4-BE49-F238E27FC236}">
                <a16:creationId xmlns:a16="http://schemas.microsoft.com/office/drawing/2014/main" id="{DDF60EAC-2732-4E1F-8E23-A8CE2B3B534F}"/>
              </a:ext>
            </a:extLst>
          </p:cNvPr>
          <p:cNvGrpSpPr/>
          <p:nvPr/>
        </p:nvGrpSpPr>
        <p:grpSpPr>
          <a:xfrm>
            <a:off x="1196089" y="1586778"/>
            <a:ext cx="5167086" cy="5167086"/>
            <a:chOff x="1196089" y="1586778"/>
            <a:chExt cx="5167086" cy="5167086"/>
          </a:xfrm>
        </p:grpSpPr>
        <p:sp>
          <p:nvSpPr>
            <p:cNvPr id="3" name="Oval 2">
              <a:extLst>
                <a:ext uri="{FF2B5EF4-FFF2-40B4-BE49-F238E27FC236}">
                  <a16:creationId xmlns:a16="http://schemas.microsoft.com/office/drawing/2014/main" id="{E001BA91-8C4E-4C04-B54F-B277F02FDD08}"/>
                </a:ext>
              </a:extLst>
            </p:cNvPr>
            <p:cNvSpPr/>
            <p:nvPr/>
          </p:nvSpPr>
          <p:spPr>
            <a:xfrm>
              <a:off x="1754889" y="2120139"/>
              <a:ext cx="4049486" cy="4049486"/>
            </a:xfrm>
            <a:prstGeom prst="ellipse">
              <a:avLst/>
            </a:prstGeom>
            <a:gradFill flip="none" rotWithShape="1">
              <a:gsLst>
                <a:gs pos="0">
                  <a:srgbClr val="D1262A">
                    <a:lumMod val="67000"/>
                  </a:srgbClr>
                </a:gs>
                <a:gs pos="48000">
                  <a:srgbClr val="D1262A">
                    <a:lumMod val="97000"/>
                  </a:srgbClr>
                </a:gs>
                <a:gs pos="100000">
                  <a:srgbClr val="D1262A">
                    <a:lumMod val="60000"/>
                    <a:lumOff val="40000"/>
                  </a:srgbClr>
                </a:gs>
              </a:gsLst>
              <a:lin ang="16200000" scaled="1"/>
              <a:tileRect/>
            </a:gradFill>
            <a:ln>
              <a:noFill/>
            </a:ln>
            <a:effectLst>
              <a:glow rad="635000">
                <a:schemeClr val="bg1">
                  <a:alpha val="36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DB2D3F-8901-4D8A-AC91-AF494A072A23}"/>
                </a:ext>
              </a:extLst>
            </p:cNvPr>
            <p:cNvSpPr/>
            <p:nvPr/>
          </p:nvSpPr>
          <p:spPr>
            <a:xfrm>
              <a:off x="1196089" y="1586778"/>
              <a:ext cx="5167086" cy="5167086"/>
            </a:xfrm>
            <a:prstGeom prst="ellipse">
              <a:avLst/>
            </a:prstGeom>
            <a:noFill/>
            <a:ln w="22225">
              <a:solidFill>
                <a:srgbClr val="EEE6EA">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DAF7AAA-F8B2-4425-8866-05323F688D79}"/>
                </a:ext>
              </a:extLst>
            </p:cNvPr>
            <p:cNvSpPr/>
            <p:nvPr/>
          </p:nvSpPr>
          <p:spPr>
            <a:xfrm>
              <a:off x="1350468" y="5358306"/>
              <a:ext cx="643952" cy="621579"/>
            </a:xfrm>
            <a:prstGeom prst="ellipse">
              <a:avLst/>
            </a:prstGeom>
            <a:gradFill flip="none" rotWithShape="1">
              <a:gsLst>
                <a:gs pos="0">
                  <a:schemeClr val="bg1">
                    <a:lumMod val="100000"/>
                  </a:schemeClr>
                </a:gs>
                <a:gs pos="59000">
                  <a:schemeClr val="bg1">
                    <a:alpha val="10000"/>
                  </a:schemeClr>
                </a:gs>
                <a:gs pos="100000">
                  <a:srgbClr val="D1262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0B5EFCD-0006-4EC9-BAD8-E2746217E8B5}"/>
              </a:ext>
            </a:extLst>
          </p:cNvPr>
          <p:cNvGrpSpPr/>
          <p:nvPr/>
        </p:nvGrpSpPr>
        <p:grpSpPr>
          <a:xfrm>
            <a:off x="5908653" y="1586778"/>
            <a:ext cx="5167086" cy="5167086"/>
            <a:chOff x="5908653" y="1586778"/>
            <a:chExt cx="5167086" cy="5167086"/>
          </a:xfrm>
        </p:grpSpPr>
        <p:sp>
          <p:nvSpPr>
            <p:cNvPr id="13" name="Oval 12">
              <a:extLst>
                <a:ext uri="{FF2B5EF4-FFF2-40B4-BE49-F238E27FC236}">
                  <a16:creationId xmlns:a16="http://schemas.microsoft.com/office/drawing/2014/main" id="{2B5AAA97-B2F1-4ED0-BF39-3F347BFAF6D8}"/>
                </a:ext>
              </a:extLst>
            </p:cNvPr>
            <p:cNvSpPr/>
            <p:nvPr/>
          </p:nvSpPr>
          <p:spPr>
            <a:xfrm>
              <a:off x="6467453" y="2120139"/>
              <a:ext cx="4049486" cy="4049486"/>
            </a:xfrm>
            <a:prstGeom prst="ellipse">
              <a:avLst/>
            </a:prstGeom>
            <a:gradFill flip="none" rotWithShape="1">
              <a:gsLst>
                <a:gs pos="0">
                  <a:srgbClr val="D1262A">
                    <a:lumMod val="67000"/>
                  </a:srgbClr>
                </a:gs>
                <a:gs pos="48000">
                  <a:srgbClr val="D1262A">
                    <a:lumMod val="97000"/>
                  </a:srgbClr>
                </a:gs>
                <a:gs pos="100000">
                  <a:srgbClr val="D1262A">
                    <a:lumMod val="60000"/>
                    <a:lumOff val="40000"/>
                  </a:srgbClr>
                </a:gs>
              </a:gsLst>
              <a:lin ang="16200000" scaled="1"/>
              <a:tileRect/>
            </a:gradFill>
            <a:ln>
              <a:noFill/>
            </a:ln>
            <a:effectLst>
              <a:glow rad="635000">
                <a:schemeClr val="bg1">
                  <a:alpha val="36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7F4A2F-9018-4BD3-B3CD-83DB817AD7E9}"/>
                </a:ext>
              </a:extLst>
            </p:cNvPr>
            <p:cNvSpPr/>
            <p:nvPr/>
          </p:nvSpPr>
          <p:spPr>
            <a:xfrm flipV="1">
              <a:off x="5908653" y="1586778"/>
              <a:ext cx="5167086" cy="5167086"/>
            </a:xfrm>
            <a:prstGeom prst="ellipse">
              <a:avLst/>
            </a:prstGeom>
            <a:noFill/>
            <a:ln w="22225">
              <a:solidFill>
                <a:srgbClr val="EEE6EA">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9F2E08A-4D5C-4D65-A652-222FD6D355C7}"/>
                </a:ext>
              </a:extLst>
            </p:cNvPr>
            <p:cNvSpPr/>
            <p:nvPr/>
          </p:nvSpPr>
          <p:spPr>
            <a:xfrm flipV="1">
              <a:off x="6174609" y="2347449"/>
              <a:ext cx="465047" cy="448890"/>
            </a:xfrm>
            <a:prstGeom prst="ellipse">
              <a:avLst/>
            </a:prstGeom>
            <a:gradFill flip="none" rotWithShape="1">
              <a:gsLst>
                <a:gs pos="0">
                  <a:schemeClr val="bg1">
                    <a:lumMod val="100000"/>
                  </a:schemeClr>
                </a:gs>
                <a:gs pos="59000">
                  <a:schemeClr val="bg1">
                    <a:alpha val="10000"/>
                  </a:schemeClr>
                </a:gs>
                <a:gs pos="100000">
                  <a:srgbClr val="D1262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7FA399B6-3FCA-4C8F-AFF8-96A4C34A5117}"/>
              </a:ext>
            </a:extLst>
          </p:cNvPr>
          <p:cNvSpPr>
            <a:spLocks noGrp="1"/>
          </p:cNvSpPr>
          <p:nvPr>
            <p:ph idx="1"/>
          </p:nvPr>
        </p:nvSpPr>
        <p:spPr>
          <a:xfrm>
            <a:off x="2282855" y="3318773"/>
            <a:ext cx="3005557" cy="1753973"/>
          </a:xfrm>
        </p:spPr>
        <p:txBody>
          <a:bodyPr anchor="ctr" anchorCtr="0">
            <a:normAutofit/>
          </a:bodyPr>
          <a:lstStyle/>
          <a:p>
            <a:pPr marL="0" indent="0" algn="ctr">
              <a:buNone/>
            </a:pPr>
            <a:r>
              <a:rPr lang="en-US" sz="3200" b="1" dirty="0">
                <a:solidFill>
                  <a:schemeClr val="bg1"/>
                </a:solidFill>
              </a:rPr>
              <a:t>Therapeutic Products Directorate</a:t>
            </a:r>
          </a:p>
        </p:txBody>
      </p:sp>
      <p:sp>
        <p:nvSpPr>
          <p:cNvPr id="16" name="Content Placeholder 1">
            <a:extLst>
              <a:ext uri="{FF2B5EF4-FFF2-40B4-BE49-F238E27FC236}">
                <a16:creationId xmlns:a16="http://schemas.microsoft.com/office/drawing/2014/main" id="{DE228990-AA61-40CD-AB9A-3411F6C127BF}"/>
              </a:ext>
            </a:extLst>
          </p:cNvPr>
          <p:cNvSpPr txBox="1">
            <a:spLocks/>
          </p:cNvSpPr>
          <p:nvPr/>
        </p:nvSpPr>
        <p:spPr>
          <a:xfrm>
            <a:off x="7163469" y="2796339"/>
            <a:ext cx="2657454" cy="2798839"/>
          </a:xfrm>
          <a:prstGeom prst="rect">
            <a:avLst/>
          </a:prstGeom>
        </p:spPr>
        <p:txBody>
          <a:bodyPr vert="horz" lIns="91440" tIns="45720" rIns="91440" bIns="45720" rtlCol="0" anchor="ctr" anchorCtr="0">
            <a:normAutofit/>
          </a:bodyPr>
          <a:lstStyle>
            <a:lvl1pPr indent="0" algn="ctr">
              <a:lnSpc>
                <a:spcPct val="90000"/>
              </a:lnSpc>
              <a:spcBef>
                <a:spcPts val="1000"/>
              </a:spcBef>
              <a:buFont typeface="Arial" panose="020B0604020202020204" pitchFamily="34" charset="0"/>
              <a:buNone/>
              <a:defRPr sz="3200" b="1">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Biologics and Genetic Therapies Directorate</a:t>
            </a:r>
          </a:p>
        </p:txBody>
      </p:sp>
      <p:sp>
        <p:nvSpPr>
          <p:cNvPr id="19" name="Title 5">
            <a:extLst>
              <a:ext uri="{FF2B5EF4-FFF2-40B4-BE49-F238E27FC236}">
                <a16:creationId xmlns:a16="http://schemas.microsoft.com/office/drawing/2014/main" id="{FDC96FC1-4E6C-411B-A419-1A2E5909644E}"/>
              </a:ext>
            </a:extLst>
          </p:cNvPr>
          <p:cNvSpPr txBox="1">
            <a:spLocks/>
          </p:cNvSpPr>
          <p:nvPr/>
        </p:nvSpPr>
        <p:spPr>
          <a:xfrm>
            <a:off x="2106860" y="1207028"/>
            <a:ext cx="9399339" cy="4836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Divisions of Health Canada</a:t>
            </a:r>
          </a:p>
        </p:txBody>
      </p:sp>
    </p:spTree>
    <p:extLst>
      <p:ext uri="{BB962C8B-B14F-4D97-AF65-F5344CB8AC3E}">
        <p14:creationId xmlns:p14="http://schemas.microsoft.com/office/powerpoint/2010/main" val="25441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CFA98193-ABAD-4762-9DF1-857905427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337" y="7189466"/>
            <a:ext cx="2194560" cy="2194560"/>
          </a:xfrm>
          <a:prstGeom prst="rect">
            <a:avLst/>
          </a:prstGeom>
        </p:spPr>
      </p:pic>
      <p:pic>
        <p:nvPicPr>
          <p:cNvPr id="7" name="Picture 6" descr="A close up of a sign&#10;&#10;Description automatically generated">
            <a:extLst>
              <a:ext uri="{FF2B5EF4-FFF2-40B4-BE49-F238E27FC236}">
                <a16:creationId xmlns:a16="http://schemas.microsoft.com/office/drawing/2014/main" id="{70FD79A0-B945-4DCC-AA31-9065960DF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413" y="7189466"/>
            <a:ext cx="2192776" cy="219456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313D0DD-D1BE-44A2-9D46-249F54E16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5667" y="7189466"/>
            <a:ext cx="2192776" cy="2194560"/>
          </a:xfrm>
          <a:prstGeom prst="rect">
            <a:avLst/>
          </a:prstGeom>
        </p:spPr>
      </p:pic>
      <p:pic>
        <p:nvPicPr>
          <p:cNvPr id="11" name="Picture 10" descr="A close up of a sign&#10;&#10;Description automatically generated">
            <a:extLst>
              <a:ext uri="{FF2B5EF4-FFF2-40B4-BE49-F238E27FC236}">
                <a16:creationId xmlns:a16="http://schemas.microsoft.com/office/drawing/2014/main" id="{5F36C0F3-B396-4B55-A11A-704C463B03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375" y="7189466"/>
            <a:ext cx="2194560" cy="2194560"/>
          </a:xfrm>
          <a:prstGeom prst="rect">
            <a:avLst/>
          </a:prstGeom>
        </p:spPr>
      </p:pic>
      <p:sp>
        <p:nvSpPr>
          <p:cNvPr id="12" name="Title 1">
            <a:extLst>
              <a:ext uri="{FF2B5EF4-FFF2-40B4-BE49-F238E27FC236}">
                <a16:creationId xmlns:a16="http://schemas.microsoft.com/office/drawing/2014/main" id="{C7324F9C-303F-4836-8BBC-042501799B1D}"/>
              </a:ext>
            </a:extLst>
          </p:cNvPr>
          <p:cNvSpPr txBox="1">
            <a:spLocks/>
          </p:cNvSpPr>
          <p:nvPr/>
        </p:nvSpPr>
        <p:spPr>
          <a:xfrm>
            <a:off x="1211337" y="9384026"/>
            <a:ext cx="2194560" cy="810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1800" dirty="0">
                <a:solidFill>
                  <a:schemeClr val="accent1"/>
                </a:solidFill>
              </a:rPr>
              <a:t>Health Canada &amp;</a:t>
            </a:r>
            <a:br>
              <a:rPr lang="en-US" sz="1800" dirty="0">
                <a:solidFill>
                  <a:schemeClr val="accent1"/>
                </a:solidFill>
              </a:rPr>
            </a:br>
            <a:r>
              <a:rPr lang="en-US" sz="1800" dirty="0">
                <a:solidFill>
                  <a:schemeClr val="accent1"/>
                </a:solidFill>
              </a:rPr>
              <a:t>Common Terms</a:t>
            </a:r>
          </a:p>
        </p:txBody>
      </p:sp>
      <p:sp>
        <p:nvSpPr>
          <p:cNvPr id="13" name="Title 1">
            <a:extLst>
              <a:ext uri="{FF2B5EF4-FFF2-40B4-BE49-F238E27FC236}">
                <a16:creationId xmlns:a16="http://schemas.microsoft.com/office/drawing/2014/main" id="{757EFC92-2AC8-4582-9610-2D33BB8EC6AD}"/>
              </a:ext>
            </a:extLst>
          </p:cNvPr>
          <p:cNvSpPr txBox="1">
            <a:spLocks/>
          </p:cNvSpPr>
          <p:nvPr/>
        </p:nvSpPr>
        <p:spPr>
          <a:xfrm>
            <a:off x="3633375" y="9384026"/>
            <a:ext cx="2194560" cy="810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1800" dirty="0">
                <a:solidFill>
                  <a:schemeClr val="accent1"/>
                </a:solidFill>
              </a:rPr>
              <a:t>CTA</a:t>
            </a:r>
            <a:br>
              <a:rPr lang="en-US" sz="1800" dirty="0">
                <a:solidFill>
                  <a:schemeClr val="accent1"/>
                </a:solidFill>
              </a:rPr>
            </a:br>
            <a:r>
              <a:rPr lang="en-US" sz="1800" dirty="0">
                <a:solidFill>
                  <a:schemeClr val="accent1"/>
                </a:solidFill>
              </a:rPr>
              <a:t>Submissions</a:t>
            </a:r>
          </a:p>
        </p:txBody>
      </p:sp>
      <p:sp>
        <p:nvSpPr>
          <p:cNvPr id="14" name="Title 1">
            <a:extLst>
              <a:ext uri="{FF2B5EF4-FFF2-40B4-BE49-F238E27FC236}">
                <a16:creationId xmlns:a16="http://schemas.microsoft.com/office/drawing/2014/main" id="{ECE4FB81-53A3-40FC-8D89-3D75C77350C1}"/>
              </a:ext>
            </a:extLst>
          </p:cNvPr>
          <p:cNvSpPr txBox="1">
            <a:spLocks/>
          </p:cNvSpPr>
          <p:nvPr/>
        </p:nvSpPr>
        <p:spPr>
          <a:xfrm>
            <a:off x="6053629" y="9384026"/>
            <a:ext cx="2194560" cy="8108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1800" dirty="0">
                <a:solidFill>
                  <a:schemeClr val="accent1"/>
                </a:solidFill>
              </a:rPr>
              <a:t>Differences in CTA-A &amp; CTA-Notification</a:t>
            </a:r>
          </a:p>
        </p:txBody>
      </p:sp>
      <p:sp>
        <p:nvSpPr>
          <p:cNvPr id="15" name="Title 1">
            <a:extLst>
              <a:ext uri="{FF2B5EF4-FFF2-40B4-BE49-F238E27FC236}">
                <a16:creationId xmlns:a16="http://schemas.microsoft.com/office/drawing/2014/main" id="{9AE43040-6890-4669-B9DB-ADFBFADC6CE0}"/>
              </a:ext>
            </a:extLst>
          </p:cNvPr>
          <p:cNvSpPr txBox="1">
            <a:spLocks/>
          </p:cNvSpPr>
          <p:nvPr/>
        </p:nvSpPr>
        <p:spPr>
          <a:xfrm>
            <a:off x="8474775" y="9384026"/>
            <a:ext cx="2194560" cy="8108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1800" dirty="0">
                <a:solidFill>
                  <a:schemeClr val="accent1"/>
                </a:solidFill>
              </a:rPr>
              <a:t>Regulatory Documents &amp; Requirements</a:t>
            </a:r>
          </a:p>
        </p:txBody>
      </p:sp>
      <p:sp>
        <p:nvSpPr>
          <p:cNvPr id="16" name="Title 1">
            <a:extLst>
              <a:ext uri="{FF2B5EF4-FFF2-40B4-BE49-F238E27FC236}">
                <a16:creationId xmlns:a16="http://schemas.microsoft.com/office/drawing/2014/main" id="{6DEE6770-1A99-457F-882E-2C4F83B143E3}"/>
              </a:ext>
            </a:extLst>
          </p:cNvPr>
          <p:cNvSpPr txBox="1">
            <a:spLocks/>
          </p:cNvSpPr>
          <p:nvPr/>
        </p:nvSpPr>
        <p:spPr>
          <a:xfrm>
            <a:off x="2956551" y="1909444"/>
            <a:ext cx="6278898" cy="1621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4800" b="1" dirty="0">
                <a:solidFill>
                  <a:schemeClr val="accent1"/>
                </a:solidFill>
              </a:rPr>
              <a:t>Additional Courses</a:t>
            </a:r>
            <a:endParaRPr lang="en-US" sz="3200" dirty="0">
              <a:solidFill>
                <a:schemeClr val="accent1"/>
              </a:solidFill>
            </a:endParaRPr>
          </a:p>
        </p:txBody>
      </p:sp>
    </p:spTree>
    <p:extLst>
      <p:ext uri="{BB962C8B-B14F-4D97-AF65-F5344CB8AC3E}">
        <p14:creationId xmlns:p14="http://schemas.microsoft.com/office/powerpoint/2010/main" val="568121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DEE6770-1A99-457F-882E-2C4F83B143E3}"/>
              </a:ext>
            </a:extLst>
          </p:cNvPr>
          <p:cNvSpPr txBox="1">
            <a:spLocks/>
          </p:cNvSpPr>
          <p:nvPr/>
        </p:nvSpPr>
        <p:spPr>
          <a:xfrm>
            <a:off x="2956551" y="1909444"/>
            <a:ext cx="6278898" cy="1621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4800" b="1" dirty="0">
                <a:solidFill>
                  <a:schemeClr val="accent1"/>
                </a:solidFill>
              </a:rPr>
              <a:t>Additional Courses</a:t>
            </a:r>
            <a:endParaRPr lang="en-US" sz="3200" dirty="0">
              <a:solidFill>
                <a:schemeClr val="accent1"/>
              </a:solidFill>
            </a:endParaRPr>
          </a:p>
        </p:txBody>
      </p:sp>
      <p:sp>
        <p:nvSpPr>
          <p:cNvPr id="18" name="Title 1">
            <a:extLst>
              <a:ext uri="{FF2B5EF4-FFF2-40B4-BE49-F238E27FC236}">
                <a16:creationId xmlns:a16="http://schemas.microsoft.com/office/drawing/2014/main" id="{6AB4370F-5872-43F3-BFC0-3F1A9966A1F8}"/>
              </a:ext>
            </a:extLst>
          </p:cNvPr>
          <p:cNvSpPr txBox="1">
            <a:spLocks/>
          </p:cNvSpPr>
          <p:nvPr/>
        </p:nvSpPr>
        <p:spPr>
          <a:xfrm>
            <a:off x="2198370" y="3429000"/>
            <a:ext cx="7795259" cy="20916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E1524"/>
                </a:solidFill>
                <a:latin typeface="+mj-lt"/>
                <a:ea typeface="+mj-ea"/>
                <a:cs typeface="+mj-cs"/>
              </a:defRPr>
            </a:lvl1pPr>
          </a:lstStyle>
          <a:p>
            <a:pPr algn="ctr"/>
            <a:r>
              <a:rPr lang="en-US" sz="4000" dirty="0">
                <a:solidFill>
                  <a:schemeClr val="accent1"/>
                </a:solidFill>
              </a:rPr>
              <a:t>Clinical Operations in Canada</a:t>
            </a:r>
          </a:p>
          <a:p>
            <a:pPr algn="ctr"/>
            <a:endParaRPr lang="en-US" sz="4000" dirty="0">
              <a:solidFill>
                <a:schemeClr val="accent1"/>
              </a:solidFill>
            </a:endParaRPr>
          </a:p>
          <a:p>
            <a:pPr algn="ctr"/>
            <a:r>
              <a:rPr lang="en-US" sz="4000" dirty="0">
                <a:solidFill>
                  <a:schemeClr val="accent1"/>
                </a:solidFill>
              </a:rPr>
              <a:t>Informed Consent Forms</a:t>
            </a:r>
            <a:endParaRPr lang="en-US" sz="2800" dirty="0">
              <a:solidFill>
                <a:schemeClr val="accent1"/>
              </a:solidFill>
            </a:endParaRPr>
          </a:p>
        </p:txBody>
      </p:sp>
    </p:spTree>
    <p:extLst>
      <p:ext uri="{BB962C8B-B14F-4D97-AF65-F5344CB8AC3E}">
        <p14:creationId xmlns:p14="http://schemas.microsoft.com/office/powerpoint/2010/main" val="125888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7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spTree>
    <p:extLst>
      <p:ext uri="{BB962C8B-B14F-4D97-AF65-F5344CB8AC3E}">
        <p14:creationId xmlns:p14="http://schemas.microsoft.com/office/powerpoint/2010/main" val="305571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86" y="2514600"/>
            <a:ext cx="1828800" cy="1828800"/>
          </a:xfrm>
          <a:prstGeom prst="rect">
            <a:avLst/>
          </a:prstGeom>
        </p:spPr>
      </p:pic>
    </p:spTree>
    <p:extLst>
      <p:ext uri="{BB962C8B-B14F-4D97-AF65-F5344CB8AC3E}">
        <p14:creationId xmlns:p14="http://schemas.microsoft.com/office/powerpoint/2010/main" val="74962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4" y="2743200"/>
            <a:ext cx="1371600" cy="1371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514600"/>
            <a:ext cx="1827314" cy="1828800"/>
          </a:xfrm>
          <a:prstGeom prst="rect">
            <a:avLst/>
          </a:prstGeom>
        </p:spPr>
      </p:pic>
    </p:spTree>
    <p:extLst>
      <p:ext uri="{BB962C8B-B14F-4D97-AF65-F5344CB8AC3E}">
        <p14:creationId xmlns:p14="http://schemas.microsoft.com/office/powerpoint/2010/main" val="2313525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4" y="2743200"/>
            <a:ext cx="1371600" cy="1371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743200"/>
            <a:ext cx="1370484" cy="1371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3867BC-CD88-4AE0-B46E-DA7A88324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70" y="2514600"/>
            <a:ext cx="1827314" cy="1828800"/>
          </a:xfrm>
          <a:prstGeom prst="rect">
            <a:avLst/>
          </a:prstGeom>
        </p:spPr>
      </p:pic>
    </p:spTree>
    <p:extLst>
      <p:ext uri="{BB962C8B-B14F-4D97-AF65-F5344CB8AC3E}">
        <p14:creationId xmlns:p14="http://schemas.microsoft.com/office/powerpoint/2010/main" val="1818892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4" y="2743200"/>
            <a:ext cx="1371600" cy="1371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743200"/>
            <a:ext cx="1370484" cy="1371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3867BC-CD88-4AE0-B46E-DA7A88324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70" y="2743200"/>
            <a:ext cx="1370484" cy="13716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AFF0B87-2317-4A1F-949D-62B29DA6C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435" y="2514600"/>
            <a:ext cx="1828800" cy="1828800"/>
          </a:xfrm>
          <a:prstGeom prst="rect">
            <a:avLst/>
          </a:prstGeom>
        </p:spPr>
      </p:pic>
    </p:spTree>
    <p:extLst>
      <p:ext uri="{BB962C8B-B14F-4D97-AF65-F5344CB8AC3E}">
        <p14:creationId xmlns:p14="http://schemas.microsoft.com/office/powerpoint/2010/main" val="1832243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4" y="2743200"/>
            <a:ext cx="1371600" cy="1371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743200"/>
            <a:ext cx="1370484" cy="1371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3867BC-CD88-4AE0-B46E-DA7A88324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70" y="2743200"/>
            <a:ext cx="1370484" cy="13716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AFF0B87-2317-4A1F-949D-62B29DA6C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435" y="2743200"/>
            <a:ext cx="1371600" cy="13716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66A546E1-E931-48E2-BE64-9CE9A7E707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8416" y="2514600"/>
            <a:ext cx="1828800" cy="1828800"/>
          </a:xfrm>
          <a:prstGeom prst="rect">
            <a:avLst/>
          </a:prstGeom>
        </p:spPr>
      </p:pic>
    </p:spTree>
    <p:extLst>
      <p:ext uri="{BB962C8B-B14F-4D97-AF65-F5344CB8AC3E}">
        <p14:creationId xmlns:p14="http://schemas.microsoft.com/office/powerpoint/2010/main" val="282111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4" y="2743200"/>
            <a:ext cx="1371600" cy="1371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743200"/>
            <a:ext cx="1370484" cy="1371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3867BC-CD88-4AE0-B46E-DA7A88324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70" y="2743200"/>
            <a:ext cx="1370484" cy="13716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AFF0B87-2317-4A1F-949D-62B29DA6C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435" y="2743200"/>
            <a:ext cx="1371600" cy="137160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6E6DBCF2-7818-4F4D-A962-841380067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6397" y="2514600"/>
            <a:ext cx="1830287" cy="18288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66A546E1-E931-48E2-BE64-9CE9A7E707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416" y="2743200"/>
            <a:ext cx="1371600" cy="1371600"/>
          </a:xfrm>
          <a:prstGeom prst="rect">
            <a:avLst/>
          </a:prstGeom>
        </p:spPr>
      </p:pic>
    </p:spTree>
    <p:extLst>
      <p:ext uri="{BB962C8B-B14F-4D97-AF65-F5344CB8AC3E}">
        <p14:creationId xmlns:p14="http://schemas.microsoft.com/office/powerpoint/2010/main" val="217235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2933A-E351-4C29-A78F-BC6161BE8BD3}"/>
              </a:ext>
            </a:extLst>
          </p:cNvPr>
          <p:cNvSpPr>
            <a:spLocks noGrp="1"/>
          </p:cNvSpPr>
          <p:nvPr>
            <p:ph type="title"/>
          </p:nvPr>
        </p:nvSpPr>
        <p:spPr/>
        <p:txBody>
          <a:bodyPr/>
          <a:lstStyle/>
          <a:p>
            <a:r>
              <a:rPr lang="en-US" b="1" dirty="0"/>
              <a:t>Course Objectives</a:t>
            </a:r>
          </a:p>
        </p:txBody>
      </p:sp>
      <p:pic>
        <p:nvPicPr>
          <p:cNvPr id="7" name="Picture 6" descr="A picture containing drawing&#10;&#10;Description automatically generated">
            <a:extLst>
              <a:ext uri="{FF2B5EF4-FFF2-40B4-BE49-F238E27FC236}">
                <a16:creationId xmlns:a16="http://schemas.microsoft.com/office/drawing/2014/main" id="{F0FA8501-DE61-454D-83E6-52B4735E6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4" y="2514600"/>
            <a:ext cx="1828800" cy="18288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C89D77A-F2AA-4F72-AFB3-74A2C2CBE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705" y="2743200"/>
            <a:ext cx="1370484" cy="1371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33867BC-CD88-4AE0-B46E-DA7A88324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570" y="2743200"/>
            <a:ext cx="1370484" cy="13716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AFF0B87-2317-4A1F-949D-62B29DA6C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435" y="2743200"/>
            <a:ext cx="1371600" cy="137160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6E6DBCF2-7818-4F4D-A962-841380067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6397" y="2743200"/>
            <a:ext cx="1372717" cy="13716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66A546E1-E931-48E2-BE64-9CE9A7E707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416" y="2743200"/>
            <a:ext cx="1371600" cy="1371600"/>
          </a:xfrm>
          <a:prstGeom prst="rect">
            <a:avLst/>
          </a:prstGeom>
        </p:spPr>
      </p:pic>
    </p:spTree>
    <p:extLst>
      <p:ext uri="{BB962C8B-B14F-4D97-AF65-F5344CB8AC3E}">
        <p14:creationId xmlns:p14="http://schemas.microsoft.com/office/powerpoint/2010/main" val="63662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
      <a:dk1>
        <a:srgbClr val="1E151A"/>
      </a:dk1>
      <a:lt1>
        <a:srgbClr val="FCFCFC"/>
      </a:lt1>
      <a:dk2>
        <a:srgbClr val="362C3D"/>
      </a:dk2>
      <a:lt2>
        <a:srgbClr val="E7E4EA"/>
      </a:lt2>
      <a:accent1>
        <a:srgbClr val="CB262A"/>
      </a:accent1>
      <a:accent2>
        <a:srgbClr val="DDD8E0"/>
      </a:accent2>
      <a:accent3>
        <a:srgbClr val="E31C79"/>
      </a:accent3>
      <a:accent4>
        <a:srgbClr val="2E0156"/>
      </a:accent4>
      <a:accent5>
        <a:srgbClr val="FE7924"/>
      </a:accent5>
      <a:accent6>
        <a:srgbClr val="FEAF2F"/>
      </a:accent6>
      <a:hlink>
        <a:srgbClr val="12C0AE"/>
      </a:hlink>
      <a:folHlink>
        <a:srgbClr val="314694"/>
      </a:folHlink>
    </a:clrScheme>
    <a:fontScheme name="Custom 2">
      <a:majorFont>
        <a:latin typeface="PRASans-MS"/>
        <a:ea typeface=""/>
        <a:cs typeface=""/>
      </a:majorFont>
      <a:minorFont>
        <a:latin typeface="PRASans-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2052</TotalTime>
  <Words>539</Words>
  <Application>Microsoft Office PowerPoint</Application>
  <PresentationFormat>Widescreen</PresentationFormat>
  <Paragraphs>124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PRASans-MS</vt:lpstr>
      <vt:lpstr>Office Theme</vt:lpstr>
      <vt:lpstr>CLN231: Canadian Regulations</vt:lpstr>
      <vt:lpstr>Course Objectives</vt:lpstr>
      <vt:lpstr>Course Objectives</vt:lpstr>
      <vt:lpstr>Course Objectives</vt:lpstr>
      <vt:lpstr>Course Objectives</vt:lpstr>
      <vt:lpstr>Course Objectives</vt:lpstr>
      <vt:lpstr>Course Objectives</vt:lpstr>
      <vt:lpstr>Course Objectives</vt:lpstr>
      <vt:lpstr>Course Objectives</vt:lpstr>
      <vt:lpstr>What is Health Canada?</vt:lpstr>
      <vt:lpstr>What is Health Canada?</vt:lpstr>
      <vt:lpstr>What is Health Canada?</vt:lpstr>
      <vt:lpstr>What is Health Canada?</vt:lpstr>
      <vt:lpstr>What is Health Canada?</vt:lpstr>
      <vt:lpstr>What is Health Canada?</vt:lpstr>
      <vt:lpstr>What is Health Canada?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Cinnamon, Travis</dc:creator>
  <cp:lastModifiedBy>Cinnamon, Travis</cp:lastModifiedBy>
  <cp:revision>56</cp:revision>
  <dcterms:created xsi:type="dcterms:W3CDTF">2020-02-03T15:34:36Z</dcterms:created>
  <dcterms:modified xsi:type="dcterms:W3CDTF">2020-02-20T04:48:22Z</dcterms:modified>
</cp:coreProperties>
</file>